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 showGuides="1">
      <p:cViewPr varScale="1">
        <p:scale>
          <a:sx n="72" d="100"/>
          <a:sy n="72" d="100"/>
        </p:scale>
        <p:origin x="6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3FBC1-9768-EE4F-BCB7-E6A3CF8C9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3A1743-E425-A543-8735-F23C7E8B9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39573B-49E7-654A-BB5B-7FBDA616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914A-32CA-5F40-A635-02452EB77E4D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76A964-E476-2149-BCD9-E2BEC2040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BE0083-FDC7-1047-B80C-6125125E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391-DA3C-6B4D-A4FB-3F32A22B30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43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982E2-2CDE-5A4E-95ED-E4BCADAE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168DFC-2126-804D-9927-7A322E2B8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051885-F013-F743-854C-AF01D874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914A-32CA-5F40-A635-02452EB77E4D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4CA6BF-1228-CC44-B347-A7BDAA4C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1F16B7-DD16-D74C-8DD6-00421E63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391-DA3C-6B4D-A4FB-3F32A22B30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82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463FCE-6DDE-EE45-BD1C-1532B0D29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CAD6A3-BB12-4647-ABB9-E366B7927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02B84D-72EA-AB4A-A096-B0E6CEA2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914A-32CA-5F40-A635-02452EB77E4D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25E7DA-D9DB-5A44-8FE5-1806F0B5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1E8E1C-F222-C849-8C20-1BC25D288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391-DA3C-6B4D-A4FB-3F32A22B30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9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71C68-2349-6448-9676-34A29766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6CEEA9-8033-CE45-8F17-D2BC18BFD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CBB46-9833-304B-B24E-0ED707B88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914A-32CA-5F40-A635-02452EB77E4D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8923DB-745C-C441-B4F5-572AFF0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A556BA-80B4-A14F-8103-704F8109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391-DA3C-6B4D-A4FB-3F32A22B30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2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26B8B-5ABC-7D49-92C5-391171ED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8C82AE-3240-8C48-952C-7B4DB7F90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722D2E-143B-6547-9D7A-929DF2F5D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914A-32CA-5F40-A635-02452EB77E4D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FAB147-3EEB-C149-9695-1D147F2E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316FE6-F4A9-B943-91C2-AD099C8A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391-DA3C-6B4D-A4FB-3F32A22B30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69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27285-056F-D146-BB56-6BD366667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69D24D-FDB1-2B41-8A17-6BB30A85E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DF1078-30A9-0045-B849-27EAEF180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20F10E-4CEE-C64D-807B-17D104EF5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914A-32CA-5F40-A635-02452EB77E4D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40E8DD-A4EC-CE49-8D94-A975E264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59C72F-5DDB-E94D-9E37-0306D362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391-DA3C-6B4D-A4FB-3F32A22B30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92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6B2A9-07CC-D549-BA95-27199CF1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F679F1-A32E-374D-BB8B-3EA549476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1EB116-06F2-CC47-ADBC-B07C5EFA9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0106A6-7C3E-284D-AD79-4445A50AC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B0E90C-201E-7446-935E-68263AE2A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7E015A-4B14-4A46-B6C1-3BD96DAD1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914A-32CA-5F40-A635-02452EB77E4D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EE0CCD-488E-4942-B511-1E3ECF9D8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593A375-4F4E-704B-8C38-719F13D3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391-DA3C-6B4D-A4FB-3F32A22B30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5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DE154-F2E8-DB4C-8E76-467A3C0E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B5C029-AF46-B040-A3F6-B4658121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914A-32CA-5F40-A635-02452EB77E4D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F81082C-2F8D-624E-86FD-EB0ADAA6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12C3D9-4164-9840-8D84-9599FC4B9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391-DA3C-6B4D-A4FB-3F32A22B30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77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150BD3-6777-3F4A-BDD3-9A1F6A0A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914A-32CA-5F40-A635-02452EB77E4D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9A5D3A-AF83-B54E-8F55-8DF8C81C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11C3E6-8F9F-CB4E-AA1D-34A2DA64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391-DA3C-6B4D-A4FB-3F32A22B30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53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A981F-3E95-B443-BBCD-8E8E52E95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8C3003-1485-B64F-A976-5E45E183A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3A0924-AF54-AB48-90DC-EBAE907AD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0A459E-E506-2645-991D-5161624D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914A-32CA-5F40-A635-02452EB77E4D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AF8D6C-8C0C-5348-B64C-18E9C618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5C2B8F-354A-2347-85FB-2313C7FCC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391-DA3C-6B4D-A4FB-3F32A22B30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3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91BC1-4D9D-D743-97D7-285D33A7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3FEDB7-A976-FB4F-8B52-57F57AD15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B2C087-62E2-9C4E-8244-6C66C8626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4BCA82-00E0-1548-B499-E7A8E61C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914A-32CA-5F40-A635-02452EB77E4D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326EA6-F87D-444F-9E29-E958AA6D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508941-AB78-2C42-9402-6ABF8D1A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391-DA3C-6B4D-A4FB-3F32A22B30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90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AF9F23-A583-2942-AD01-6A42093B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90BBCC-156F-C243-B3E0-8341B760C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ED638D-0F88-624F-92D6-B6EED49C3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3914A-32CA-5F40-A635-02452EB77E4D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6D3B0D-C979-A049-B54B-32C4AA316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48005-6064-9B40-BA80-048D4247F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F391-DA3C-6B4D-A4FB-3F32A22B30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4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E6F1C769-BC7C-AB48-AB09-9AE8618CF917}"/>
              </a:ext>
            </a:extLst>
          </p:cNvPr>
          <p:cNvGrpSpPr/>
          <p:nvPr/>
        </p:nvGrpSpPr>
        <p:grpSpPr>
          <a:xfrm>
            <a:off x="-35011" y="592364"/>
            <a:ext cx="12570436" cy="5890642"/>
            <a:chOff x="-35011" y="592364"/>
            <a:chExt cx="12570436" cy="5890642"/>
          </a:xfrm>
        </p:grpSpPr>
        <p:cxnSp>
          <p:nvCxnSpPr>
            <p:cNvPr id="149" name="Conector recto 148">
              <a:extLst>
                <a:ext uri="{FF2B5EF4-FFF2-40B4-BE49-F238E27FC236}">
                  <a16:creationId xmlns:a16="http://schemas.microsoft.com/office/drawing/2014/main" id="{83E1DD51-1FEA-AE46-8153-C2E066E0BA18}"/>
                </a:ext>
              </a:extLst>
            </p:cNvPr>
            <p:cNvCxnSpPr>
              <a:cxnSpLocks/>
            </p:cNvCxnSpPr>
            <p:nvPr/>
          </p:nvCxnSpPr>
          <p:spPr>
            <a:xfrm>
              <a:off x="1628032" y="3428317"/>
              <a:ext cx="991250" cy="360078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ector recto 149">
              <a:extLst>
                <a:ext uri="{FF2B5EF4-FFF2-40B4-BE49-F238E27FC236}">
                  <a16:creationId xmlns:a16="http://schemas.microsoft.com/office/drawing/2014/main" id="{6821E4A5-87FA-8F48-A07B-74E3BE4938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8032" y="3282705"/>
              <a:ext cx="1541888" cy="59119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ector recto 150">
              <a:extLst>
                <a:ext uri="{FF2B5EF4-FFF2-40B4-BE49-F238E27FC236}">
                  <a16:creationId xmlns:a16="http://schemas.microsoft.com/office/drawing/2014/main" id="{C0F627AF-5BCC-D146-BFC8-6E8F6E2AF7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3356" y="2853080"/>
              <a:ext cx="1437375" cy="32422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ector recto 151">
              <a:extLst>
                <a:ext uri="{FF2B5EF4-FFF2-40B4-BE49-F238E27FC236}">
                  <a16:creationId xmlns:a16="http://schemas.microsoft.com/office/drawing/2014/main" id="{F4964CD0-4529-6549-91E0-827550F81DCE}"/>
                </a:ext>
              </a:extLst>
            </p:cNvPr>
            <p:cNvCxnSpPr>
              <a:cxnSpLocks/>
            </p:cNvCxnSpPr>
            <p:nvPr/>
          </p:nvCxnSpPr>
          <p:spPr>
            <a:xfrm>
              <a:off x="1568041" y="3414213"/>
              <a:ext cx="1601879" cy="124112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upo 85">
              <a:extLst>
                <a:ext uri="{FF2B5EF4-FFF2-40B4-BE49-F238E27FC236}">
                  <a16:creationId xmlns:a16="http://schemas.microsoft.com/office/drawing/2014/main" id="{E1780382-05E1-9046-B5D7-E935ADF920A8}"/>
                </a:ext>
              </a:extLst>
            </p:cNvPr>
            <p:cNvGrpSpPr/>
            <p:nvPr/>
          </p:nvGrpSpPr>
          <p:grpSpPr>
            <a:xfrm>
              <a:off x="357171" y="592364"/>
              <a:ext cx="2039931" cy="5287923"/>
              <a:chOff x="8254950" y="-435314"/>
              <a:chExt cx="1717944" cy="4764329"/>
            </a:xfrm>
          </p:grpSpPr>
          <p:grpSp>
            <p:nvGrpSpPr>
              <p:cNvPr id="123" name="Grupo 122">
                <a:extLst>
                  <a:ext uri="{FF2B5EF4-FFF2-40B4-BE49-F238E27FC236}">
                    <a16:creationId xmlns:a16="http://schemas.microsoft.com/office/drawing/2014/main" id="{9312BE02-78ED-1D4E-84B2-095EC9DFDB0A}"/>
                  </a:ext>
                </a:extLst>
              </p:cNvPr>
              <p:cNvGrpSpPr/>
              <p:nvPr/>
            </p:nvGrpSpPr>
            <p:grpSpPr>
              <a:xfrm rot="4103855">
                <a:off x="8933231" y="2208278"/>
                <a:ext cx="255724" cy="1257045"/>
                <a:chOff x="4143636" y="1590531"/>
                <a:chExt cx="637438" cy="2208703"/>
              </a:xfrm>
            </p:grpSpPr>
            <p:sp>
              <p:nvSpPr>
                <p:cNvPr id="143" name="Forma libre 142">
                  <a:extLst>
                    <a:ext uri="{FF2B5EF4-FFF2-40B4-BE49-F238E27FC236}">
                      <a16:creationId xmlns:a16="http://schemas.microsoft.com/office/drawing/2014/main" id="{72A23665-6EC8-A541-B059-49316BBC1D26}"/>
                    </a:ext>
                  </a:extLst>
                </p:cNvPr>
                <p:cNvSpPr/>
                <p:nvPr/>
              </p:nvSpPr>
              <p:spPr>
                <a:xfrm flipH="1">
                  <a:off x="4143636" y="1590531"/>
                  <a:ext cx="628656" cy="1971675"/>
                </a:xfrm>
                <a:custGeom>
                  <a:avLst/>
                  <a:gdLst>
                    <a:gd name="connsiteX0" fmla="*/ 6 w 628656"/>
                    <a:gd name="connsiteY0" fmla="*/ 0 h 1971675"/>
                    <a:gd name="connsiteX1" fmla="*/ 628656 w 628656"/>
                    <a:gd name="connsiteY1" fmla="*/ 328613 h 1971675"/>
                    <a:gd name="connsiteX2" fmla="*/ 6 w 628656"/>
                    <a:gd name="connsiteY2" fmla="*/ 657225 h 1971675"/>
                    <a:gd name="connsiteX3" fmla="*/ 614368 w 628656"/>
                    <a:gd name="connsiteY3" fmla="*/ 985838 h 1971675"/>
                    <a:gd name="connsiteX4" fmla="*/ 14293 w 628656"/>
                    <a:gd name="connsiteY4" fmla="*/ 1271588 h 1971675"/>
                    <a:gd name="connsiteX5" fmla="*/ 628656 w 628656"/>
                    <a:gd name="connsiteY5" fmla="*/ 1543050 h 1971675"/>
                    <a:gd name="connsiteX6" fmla="*/ 14293 w 628656"/>
                    <a:gd name="connsiteY6" fmla="*/ 1800225 h 1971675"/>
                    <a:gd name="connsiteX7" fmla="*/ 342906 w 628656"/>
                    <a:gd name="connsiteY7" fmla="*/ 1971675 h 1971675"/>
                    <a:gd name="connsiteX8" fmla="*/ 342906 w 628656"/>
                    <a:gd name="connsiteY8" fmla="*/ 1971675 h 1971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8656" h="1971675">
                      <a:moveTo>
                        <a:pt x="6" y="0"/>
                      </a:moveTo>
                      <a:cubicBezTo>
                        <a:pt x="314331" y="109538"/>
                        <a:pt x="628656" y="219076"/>
                        <a:pt x="628656" y="328613"/>
                      </a:cubicBezTo>
                      <a:cubicBezTo>
                        <a:pt x="628656" y="438150"/>
                        <a:pt x="2387" y="547688"/>
                        <a:pt x="6" y="657225"/>
                      </a:cubicBezTo>
                      <a:cubicBezTo>
                        <a:pt x="-2375" y="766762"/>
                        <a:pt x="611987" y="883444"/>
                        <a:pt x="614368" y="985838"/>
                      </a:cubicBezTo>
                      <a:cubicBezTo>
                        <a:pt x="616749" y="1088232"/>
                        <a:pt x="11912" y="1178719"/>
                        <a:pt x="14293" y="1271588"/>
                      </a:cubicBezTo>
                      <a:cubicBezTo>
                        <a:pt x="16674" y="1364457"/>
                        <a:pt x="628656" y="1454944"/>
                        <a:pt x="628656" y="1543050"/>
                      </a:cubicBezTo>
                      <a:cubicBezTo>
                        <a:pt x="628656" y="1631156"/>
                        <a:pt x="61918" y="1728787"/>
                        <a:pt x="14293" y="1800225"/>
                      </a:cubicBezTo>
                      <a:cubicBezTo>
                        <a:pt x="-33332" y="1871663"/>
                        <a:pt x="342906" y="1971675"/>
                        <a:pt x="342906" y="1971675"/>
                      </a:cubicBezTo>
                      <a:lnTo>
                        <a:pt x="342906" y="1971675"/>
                      </a:lnTo>
                    </a:path>
                  </a:pathLst>
                </a:custGeom>
                <a:noFill/>
                <a:ln w="571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44" name="Forma libre 143">
                  <a:extLst>
                    <a:ext uri="{FF2B5EF4-FFF2-40B4-BE49-F238E27FC236}">
                      <a16:creationId xmlns:a16="http://schemas.microsoft.com/office/drawing/2014/main" id="{195D1D76-6DE0-2A49-B219-F9D535A64652}"/>
                    </a:ext>
                  </a:extLst>
                </p:cNvPr>
                <p:cNvSpPr/>
                <p:nvPr/>
              </p:nvSpPr>
              <p:spPr>
                <a:xfrm flipH="1">
                  <a:off x="4152418" y="1827559"/>
                  <a:ext cx="628656" cy="1971675"/>
                </a:xfrm>
                <a:custGeom>
                  <a:avLst/>
                  <a:gdLst>
                    <a:gd name="connsiteX0" fmla="*/ 6 w 628656"/>
                    <a:gd name="connsiteY0" fmla="*/ 0 h 1971675"/>
                    <a:gd name="connsiteX1" fmla="*/ 628656 w 628656"/>
                    <a:gd name="connsiteY1" fmla="*/ 328613 h 1971675"/>
                    <a:gd name="connsiteX2" fmla="*/ 6 w 628656"/>
                    <a:gd name="connsiteY2" fmla="*/ 657225 h 1971675"/>
                    <a:gd name="connsiteX3" fmla="*/ 614368 w 628656"/>
                    <a:gd name="connsiteY3" fmla="*/ 985838 h 1971675"/>
                    <a:gd name="connsiteX4" fmla="*/ 14293 w 628656"/>
                    <a:gd name="connsiteY4" fmla="*/ 1271588 h 1971675"/>
                    <a:gd name="connsiteX5" fmla="*/ 628656 w 628656"/>
                    <a:gd name="connsiteY5" fmla="*/ 1543050 h 1971675"/>
                    <a:gd name="connsiteX6" fmla="*/ 14293 w 628656"/>
                    <a:gd name="connsiteY6" fmla="*/ 1800225 h 1971675"/>
                    <a:gd name="connsiteX7" fmla="*/ 342906 w 628656"/>
                    <a:gd name="connsiteY7" fmla="*/ 1971675 h 1971675"/>
                    <a:gd name="connsiteX8" fmla="*/ 342906 w 628656"/>
                    <a:gd name="connsiteY8" fmla="*/ 1971675 h 1971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8656" h="1971675">
                      <a:moveTo>
                        <a:pt x="6" y="0"/>
                      </a:moveTo>
                      <a:cubicBezTo>
                        <a:pt x="314331" y="109538"/>
                        <a:pt x="628656" y="219076"/>
                        <a:pt x="628656" y="328613"/>
                      </a:cubicBezTo>
                      <a:cubicBezTo>
                        <a:pt x="628656" y="438150"/>
                        <a:pt x="2387" y="547688"/>
                        <a:pt x="6" y="657225"/>
                      </a:cubicBezTo>
                      <a:cubicBezTo>
                        <a:pt x="-2375" y="766762"/>
                        <a:pt x="611987" y="883444"/>
                        <a:pt x="614368" y="985838"/>
                      </a:cubicBezTo>
                      <a:cubicBezTo>
                        <a:pt x="616749" y="1088232"/>
                        <a:pt x="11912" y="1178719"/>
                        <a:pt x="14293" y="1271588"/>
                      </a:cubicBezTo>
                      <a:cubicBezTo>
                        <a:pt x="16674" y="1364457"/>
                        <a:pt x="628656" y="1454944"/>
                        <a:pt x="628656" y="1543050"/>
                      </a:cubicBezTo>
                      <a:cubicBezTo>
                        <a:pt x="628656" y="1631156"/>
                        <a:pt x="61918" y="1728787"/>
                        <a:pt x="14293" y="1800225"/>
                      </a:cubicBezTo>
                      <a:cubicBezTo>
                        <a:pt x="-33332" y="1871663"/>
                        <a:pt x="342906" y="1971675"/>
                        <a:pt x="342906" y="1971675"/>
                      </a:cubicBezTo>
                      <a:lnTo>
                        <a:pt x="342906" y="1971675"/>
                      </a:lnTo>
                    </a:path>
                  </a:pathLst>
                </a:custGeom>
                <a:noFill/>
                <a:ln w="571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pic>
            <p:nvPicPr>
              <p:cNvPr id="124" name="Imagen 123" descr="Imagen que contiene luz&#10;&#10;Descripción generada automáticamente">
                <a:extLst>
                  <a:ext uri="{FF2B5EF4-FFF2-40B4-BE49-F238E27FC236}">
                    <a16:creationId xmlns:a16="http://schemas.microsoft.com/office/drawing/2014/main" id="{F643AB6D-8847-1A45-AB9A-97B0AEF91B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490450" y="-435314"/>
                <a:ext cx="1016845" cy="4764329"/>
              </a:xfrm>
              <a:prstGeom prst="rect">
                <a:avLst/>
              </a:prstGeom>
            </p:spPr>
          </p:pic>
          <p:sp>
            <p:nvSpPr>
              <p:cNvPr id="125" name="Elipse 124">
                <a:extLst>
                  <a:ext uri="{FF2B5EF4-FFF2-40B4-BE49-F238E27FC236}">
                    <a16:creationId xmlns:a16="http://schemas.microsoft.com/office/drawing/2014/main" id="{8C710433-1377-6F41-BF8E-F18D8B0C3F79}"/>
                  </a:ext>
                </a:extLst>
              </p:cNvPr>
              <p:cNvSpPr/>
              <p:nvPr/>
            </p:nvSpPr>
            <p:spPr>
              <a:xfrm rot="2843301">
                <a:off x="8327845" y="3120138"/>
                <a:ext cx="123934" cy="269723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27" name="Grupo 126">
                <a:extLst>
                  <a:ext uri="{FF2B5EF4-FFF2-40B4-BE49-F238E27FC236}">
                    <a16:creationId xmlns:a16="http://schemas.microsoft.com/office/drawing/2014/main" id="{84BB9FE7-7774-6245-875A-DF51C7AEE7ED}"/>
                  </a:ext>
                </a:extLst>
              </p:cNvPr>
              <p:cNvGrpSpPr/>
              <p:nvPr/>
            </p:nvGrpSpPr>
            <p:grpSpPr>
              <a:xfrm rot="2818732">
                <a:off x="9209578" y="2641718"/>
                <a:ext cx="254465" cy="1272167"/>
                <a:chOff x="5063501" y="1571625"/>
                <a:chExt cx="637213" cy="2222825"/>
              </a:xfrm>
            </p:grpSpPr>
            <p:sp>
              <p:nvSpPr>
                <p:cNvPr id="140" name="Forma libre 139">
                  <a:extLst>
                    <a:ext uri="{FF2B5EF4-FFF2-40B4-BE49-F238E27FC236}">
                      <a16:creationId xmlns:a16="http://schemas.microsoft.com/office/drawing/2014/main" id="{E547D2A9-83D9-9F40-A9D5-AC494B2F8F93}"/>
                    </a:ext>
                  </a:extLst>
                </p:cNvPr>
                <p:cNvSpPr/>
                <p:nvPr/>
              </p:nvSpPr>
              <p:spPr>
                <a:xfrm>
                  <a:off x="5072057" y="1571625"/>
                  <a:ext cx="628656" cy="1971675"/>
                </a:xfrm>
                <a:custGeom>
                  <a:avLst/>
                  <a:gdLst>
                    <a:gd name="connsiteX0" fmla="*/ 6 w 628656"/>
                    <a:gd name="connsiteY0" fmla="*/ 0 h 1971675"/>
                    <a:gd name="connsiteX1" fmla="*/ 628656 w 628656"/>
                    <a:gd name="connsiteY1" fmla="*/ 328613 h 1971675"/>
                    <a:gd name="connsiteX2" fmla="*/ 6 w 628656"/>
                    <a:gd name="connsiteY2" fmla="*/ 657225 h 1971675"/>
                    <a:gd name="connsiteX3" fmla="*/ 614368 w 628656"/>
                    <a:gd name="connsiteY3" fmla="*/ 985838 h 1971675"/>
                    <a:gd name="connsiteX4" fmla="*/ 14293 w 628656"/>
                    <a:gd name="connsiteY4" fmla="*/ 1271588 h 1971675"/>
                    <a:gd name="connsiteX5" fmla="*/ 628656 w 628656"/>
                    <a:gd name="connsiteY5" fmla="*/ 1543050 h 1971675"/>
                    <a:gd name="connsiteX6" fmla="*/ 14293 w 628656"/>
                    <a:gd name="connsiteY6" fmla="*/ 1800225 h 1971675"/>
                    <a:gd name="connsiteX7" fmla="*/ 342906 w 628656"/>
                    <a:gd name="connsiteY7" fmla="*/ 1971675 h 1971675"/>
                    <a:gd name="connsiteX8" fmla="*/ 342906 w 628656"/>
                    <a:gd name="connsiteY8" fmla="*/ 1971675 h 1971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8656" h="1971675">
                      <a:moveTo>
                        <a:pt x="6" y="0"/>
                      </a:moveTo>
                      <a:cubicBezTo>
                        <a:pt x="314331" y="109538"/>
                        <a:pt x="628656" y="219076"/>
                        <a:pt x="628656" y="328613"/>
                      </a:cubicBezTo>
                      <a:cubicBezTo>
                        <a:pt x="628656" y="438150"/>
                        <a:pt x="2387" y="547688"/>
                        <a:pt x="6" y="657225"/>
                      </a:cubicBezTo>
                      <a:cubicBezTo>
                        <a:pt x="-2375" y="766762"/>
                        <a:pt x="611987" y="883444"/>
                        <a:pt x="614368" y="985838"/>
                      </a:cubicBezTo>
                      <a:cubicBezTo>
                        <a:pt x="616749" y="1088232"/>
                        <a:pt x="11912" y="1178719"/>
                        <a:pt x="14293" y="1271588"/>
                      </a:cubicBezTo>
                      <a:cubicBezTo>
                        <a:pt x="16674" y="1364457"/>
                        <a:pt x="628656" y="1454944"/>
                        <a:pt x="628656" y="1543050"/>
                      </a:cubicBezTo>
                      <a:cubicBezTo>
                        <a:pt x="628656" y="1631156"/>
                        <a:pt x="61918" y="1728787"/>
                        <a:pt x="14293" y="1800225"/>
                      </a:cubicBezTo>
                      <a:cubicBezTo>
                        <a:pt x="-33332" y="1871663"/>
                        <a:pt x="342906" y="1971675"/>
                        <a:pt x="342906" y="1971675"/>
                      </a:cubicBezTo>
                      <a:lnTo>
                        <a:pt x="342906" y="1971675"/>
                      </a:lnTo>
                    </a:path>
                  </a:pathLst>
                </a:cu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41" name="Forma libre 140">
                  <a:extLst>
                    <a:ext uri="{FF2B5EF4-FFF2-40B4-BE49-F238E27FC236}">
                      <a16:creationId xmlns:a16="http://schemas.microsoft.com/office/drawing/2014/main" id="{43605E7C-7EBB-9E42-81C3-F9AB60F53B82}"/>
                    </a:ext>
                  </a:extLst>
                </p:cNvPr>
                <p:cNvSpPr/>
                <p:nvPr/>
              </p:nvSpPr>
              <p:spPr>
                <a:xfrm>
                  <a:off x="5063501" y="1822775"/>
                  <a:ext cx="628656" cy="1971675"/>
                </a:xfrm>
                <a:custGeom>
                  <a:avLst/>
                  <a:gdLst>
                    <a:gd name="connsiteX0" fmla="*/ 6 w 628656"/>
                    <a:gd name="connsiteY0" fmla="*/ 0 h 1971675"/>
                    <a:gd name="connsiteX1" fmla="*/ 628656 w 628656"/>
                    <a:gd name="connsiteY1" fmla="*/ 328613 h 1971675"/>
                    <a:gd name="connsiteX2" fmla="*/ 6 w 628656"/>
                    <a:gd name="connsiteY2" fmla="*/ 657225 h 1971675"/>
                    <a:gd name="connsiteX3" fmla="*/ 614368 w 628656"/>
                    <a:gd name="connsiteY3" fmla="*/ 985838 h 1971675"/>
                    <a:gd name="connsiteX4" fmla="*/ 14293 w 628656"/>
                    <a:gd name="connsiteY4" fmla="*/ 1271588 h 1971675"/>
                    <a:gd name="connsiteX5" fmla="*/ 628656 w 628656"/>
                    <a:gd name="connsiteY5" fmla="*/ 1543050 h 1971675"/>
                    <a:gd name="connsiteX6" fmla="*/ 14293 w 628656"/>
                    <a:gd name="connsiteY6" fmla="*/ 1800225 h 1971675"/>
                    <a:gd name="connsiteX7" fmla="*/ 342906 w 628656"/>
                    <a:gd name="connsiteY7" fmla="*/ 1971675 h 1971675"/>
                    <a:gd name="connsiteX8" fmla="*/ 342906 w 628656"/>
                    <a:gd name="connsiteY8" fmla="*/ 1971675 h 1971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8656" h="1971675">
                      <a:moveTo>
                        <a:pt x="6" y="0"/>
                      </a:moveTo>
                      <a:cubicBezTo>
                        <a:pt x="314331" y="109538"/>
                        <a:pt x="628656" y="219076"/>
                        <a:pt x="628656" y="328613"/>
                      </a:cubicBezTo>
                      <a:cubicBezTo>
                        <a:pt x="628656" y="438150"/>
                        <a:pt x="2387" y="547688"/>
                        <a:pt x="6" y="657225"/>
                      </a:cubicBezTo>
                      <a:cubicBezTo>
                        <a:pt x="-2375" y="766762"/>
                        <a:pt x="611987" y="883444"/>
                        <a:pt x="614368" y="985838"/>
                      </a:cubicBezTo>
                      <a:cubicBezTo>
                        <a:pt x="616749" y="1088232"/>
                        <a:pt x="11912" y="1178719"/>
                        <a:pt x="14293" y="1271588"/>
                      </a:cubicBezTo>
                      <a:cubicBezTo>
                        <a:pt x="16674" y="1364457"/>
                        <a:pt x="628656" y="1454944"/>
                        <a:pt x="628656" y="1543050"/>
                      </a:cubicBezTo>
                      <a:cubicBezTo>
                        <a:pt x="628656" y="1631156"/>
                        <a:pt x="61918" y="1728787"/>
                        <a:pt x="14293" y="1800225"/>
                      </a:cubicBezTo>
                      <a:cubicBezTo>
                        <a:pt x="-33332" y="1871663"/>
                        <a:pt x="342906" y="1971675"/>
                        <a:pt x="342906" y="1971675"/>
                      </a:cubicBezTo>
                      <a:lnTo>
                        <a:pt x="342906" y="1971675"/>
                      </a:lnTo>
                    </a:path>
                  </a:pathLst>
                </a:custGeom>
                <a:noFill/>
                <a:ln w="571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42" name="Forma libre 141">
                  <a:extLst>
                    <a:ext uri="{FF2B5EF4-FFF2-40B4-BE49-F238E27FC236}">
                      <a16:creationId xmlns:a16="http://schemas.microsoft.com/office/drawing/2014/main" id="{E65C69B3-652B-A84C-861C-BDB0BB2E1FBA}"/>
                    </a:ext>
                  </a:extLst>
                </p:cNvPr>
                <p:cNvSpPr/>
                <p:nvPr/>
              </p:nvSpPr>
              <p:spPr>
                <a:xfrm>
                  <a:off x="5072058" y="1571627"/>
                  <a:ext cx="628656" cy="1971675"/>
                </a:xfrm>
                <a:custGeom>
                  <a:avLst/>
                  <a:gdLst>
                    <a:gd name="connsiteX0" fmla="*/ 6 w 628656"/>
                    <a:gd name="connsiteY0" fmla="*/ 0 h 1971675"/>
                    <a:gd name="connsiteX1" fmla="*/ 628656 w 628656"/>
                    <a:gd name="connsiteY1" fmla="*/ 328613 h 1971675"/>
                    <a:gd name="connsiteX2" fmla="*/ 6 w 628656"/>
                    <a:gd name="connsiteY2" fmla="*/ 657225 h 1971675"/>
                    <a:gd name="connsiteX3" fmla="*/ 614368 w 628656"/>
                    <a:gd name="connsiteY3" fmla="*/ 985838 h 1971675"/>
                    <a:gd name="connsiteX4" fmla="*/ 14293 w 628656"/>
                    <a:gd name="connsiteY4" fmla="*/ 1271588 h 1971675"/>
                    <a:gd name="connsiteX5" fmla="*/ 628656 w 628656"/>
                    <a:gd name="connsiteY5" fmla="*/ 1543050 h 1971675"/>
                    <a:gd name="connsiteX6" fmla="*/ 14293 w 628656"/>
                    <a:gd name="connsiteY6" fmla="*/ 1800225 h 1971675"/>
                    <a:gd name="connsiteX7" fmla="*/ 342906 w 628656"/>
                    <a:gd name="connsiteY7" fmla="*/ 1971675 h 1971675"/>
                    <a:gd name="connsiteX8" fmla="*/ 342906 w 628656"/>
                    <a:gd name="connsiteY8" fmla="*/ 1971675 h 1971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8656" h="1971675">
                      <a:moveTo>
                        <a:pt x="6" y="0"/>
                      </a:moveTo>
                      <a:cubicBezTo>
                        <a:pt x="314331" y="109538"/>
                        <a:pt x="628656" y="219076"/>
                        <a:pt x="628656" y="328613"/>
                      </a:cubicBezTo>
                      <a:cubicBezTo>
                        <a:pt x="628656" y="438150"/>
                        <a:pt x="2387" y="547688"/>
                        <a:pt x="6" y="657225"/>
                      </a:cubicBezTo>
                      <a:cubicBezTo>
                        <a:pt x="-2375" y="766762"/>
                        <a:pt x="611987" y="883444"/>
                        <a:pt x="614368" y="985838"/>
                      </a:cubicBezTo>
                      <a:cubicBezTo>
                        <a:pt x="616749" y="1088232"/>
                        <a:pt x="11912" y="1178719"/>
                        <a:pt x="14293" y="1271588"/>
                      </a:cubicBezTo>
                      <a:cubicBezTo>
                        <a:pt x="16674" y="1364457"/>
                        <a:pt x="628656" y="1454944"/>
                        <a:pt x="628656" y="1543050"/>
                      </a:cubicBezTo>
                      <a:cubicBezTo>
                        <a:pt x="628656" y="1631156"/>
                        <a:pt x="61918" y="1728787"/>
                        <a:pt x="14293" y="1800225"/>
                      </a:cubicBezTo>
                      <a:cubicBezTo>
                        <a:pt x="-33332" y="1871663"/>
                        <a:pt x="342906" y="1971675"/>
                        <a:pt x="342906" y="1971675"/>
                      </a:cubicBezTo>
                      <a:lnTo>
                        <a:pt x="342906" y="1971675"/>
                      </a:lnTo>
                    </a:path>
                  </a:pathLst>
                </a:cu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128" name="Forma libre 127">
                <a:extLst>
                  <a:ext uri="{FF2B5EF4-FFF2-40B4-BE49-F238E27FC236}">
                    <a16:creationId xmlns:a16="http://schemas.microsoft.com/office/drawing/2014/main" id="{1BD668C4-C6CF-FE45-8083-F28742824F67}"/>
                  </a:ext>
                </a:extLst>
              </p:cNvPr>
              <p:cNvSpPr/>
              <p:nvPr/>
            </p:nvSpPr>
            <p:spPr>
              <a:xfrm rot="3530016">
                <a:off x="9515191" y="2554879"/>
                <a:ext cx="196783" cy="257382"/>
              </a:xfrm>
              <a:custGeom>
                <a:avLst/>
                <a:gdLst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14288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14288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28575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28588 h 928688"/>
                  <a:gd name="connsiteX1" fmla="*/ 314326 w 685800"/>
                  <a:gd name="connsiteY1" fmla="*/ 0 h 928688"/>
                  <a:gd name="connsiteX2" fmla="*/ 0 w 685800"/>
                  <a:gd name="connsiteY2" fmla="*/ 271463 h 928688"/>
                  <a:gd name="connsiteX3" fmla="*/ 28575 w 685800"/>
                  <a:gd name="connsiteY3" fmla="*/ 742950 h 928688"/>
                  <a:gd name="connsiteX4" fmla="*/ 371475 w 685800"/>
                  <a:gd name="connsiteY4" fmla="*/ 928688 h 928688"/>
                  <a:gd name="connsiteX5" fmla="*/ 685800 w 685800"/>
                  <a:gd name="connsiteY5" fmla="*/ 700088 h 928688"/>
                  <a:gd name="connsiteX6" fmla="*/ 342900 w 685800"/>
                  <a:gd name="connsiteY6" fmla="*/ 500063 h 928688"/>
                  <a:gd name="connsiteX7" fmla="*/ 642938 w 685800"/>
                  <a:gd name="connsiteY7" fmla="*/ 128588 h 928688"/>
                  <a:gd name="connsiteX0" fmla="*/ 714376 w 714376"/>
                  <a:gd name="connsiteY0" fmla="*/ 228601 h 928688"/>
                  <a:gd name="connsiteX1" fmla="*/ 314326 w 714376"/>
                  <a:gd name="connsiteY1" fmla="*/ 0 h 928688"/>
                  <a:gd name="connsiteX2" fmla="*/ 0 w 714376"/>
                  <a:gd name="connsiteY2" fmla="*/ 271463 h 928688"/>
                  <a:gd name="connsiteX3" fmla="*/ 28575 w 714376"/>
                  <a:gd name="connsiteY3" fmla="*/ 742950 h 928688"/>
                  <a:gd name="connsiteX4" fmla="*/ 371475 w 714376"/>
                  <a:gd name="connsiteY4" fmla="*/ 928688 h 928688"/>
                  <a:gd name="connsiteX5" fmla="*/ 685800 w 714376"/>
                  <a:gd name="connsiteY5" fmla="*/ 700088 h 928688"/>
                  <a:gd name="connsiteX6" fmla="*/ 342900 w 714376"/>
                  <a:gd name="connsiteY6" fmla="*/ 500063 h 928688"/>
                  <a:gd name="connsiteX7" fmla="*/ 714376 w 714376"/>
                  <a:gd name="connsiteY7" fmla="*/ 228601 h 928688"/>
                  <a:gd name="connsiteX0" fmla="*/ 714376 w 714376"/>
                  <a:gd name="connsiteY0" fmla="*/ 228601 h 928688"/>
                  <a:gd name="connsiteX1" fmla="*/ 314326 w 714376"/>
                  <a:gd name="connsiteY1" fmla="*/ 0 h 928688"/>
                  <a:gd name="connsiteX2" fmla="*/ 0 w 714376"/>
                  <a:gd name="connsiteY2" fmla="*/ 271463 h 928688"/>
                  <a:gd name="connsiteX3" fmla="*/ 28575 w 714376"/>
                  <a:gd name="connsiteY3" fmla="*/ 742950 h 928688"/>
                  <a:gd name="connsiteX4" fmla="*/ 371475 w 714376"/>
                  <a:gd name="connsiteY4" fmla="*/ 928688 h 928688"/>
                  <a:gd name="connsiteX5" fmla="*/ 685800 w 714376"/>
                  <a:gd name="connsiteY5" fmla="*/ 700088 h 928688"/>
                  <a:gd name="connsiteX6" fmla="*/ 342900 w 714376"/>
                  <a:gd name="connsiteY6" fmla="*/ 500063 h 928688"/>
                  <a:gd name="connsiteX7" fmla="*/ 714376 w 714376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6703 w 696703"/>
                  <a:gd name="connsiteY0" fmla="*/ 237791 h 928688"/>
                  <a:gd name="connsiteX1" fmla="*/ 316038 w 696703"/>
                  <a:gd name="connsiteY1" fmla="*/ 0 h 928688"/>
                  <a:gd name="connsiteX2" fmla="*/ 1712 w 696703"/>
                  <a:gd name="connsiteY2" fmla="*/ 271463 h 928688"/>
                  <a:gd name="connsiteX3" fmla="*/ 30287 w 696703"/>
                  <a:gd name="connsiteY3" fmla="*/ 742950 h 928688"/>
                  <a:gd name="connsiteX4" fmla="*/ 373187 w 696703"/>
                  <a:gd name="connsiteY4" fmla="*/ 928688 h 928688"/>
                  <a:gd name="connsiteX5" fmla="*/ 687512 w 696703"/>
                  <a:gd name="connsiteY5" fmla="*/ 700088 h 928688"/>
                  <a:gd name="connsiteX6" fmla="*/ 344612 w 696703"/>
                  <a:gd name="connsiteY6" fmla="*/ 500063 h 928688"/>
                  <a:gd name="connsiteX7" fmla="*/ 696703 w 696703"/>
                  <a:gd name="connsiteY7" fmla="*/ 237791 h 928688"/>
                  <a:gd name="connsiteX0" fmla="*/ 696703 w 696703"/>
                  <a:gd name="connsiteY0" fmla="*/ 228601 h 919498"/>
                  <a:gd name="connsiteX1" fmla="*/ 320633 w 696703"/>
                  <a:gd name="connsiteY1" fmla="*/ 0 h 919498"/>
                  <a:gd name="connsiteX2" fmla="*/ 1712 w 696703"/>
                  <a:gd name="connsiteY2" fmla="*/ 262273 h 919498"/>
                  <a:gd name="connsiteX3" fmla="*/ 30287 w 696703"/>
                  <a:gd name="connsiteY3" fmla="*/ 733760 h 919498"/>
                  <a:gd name="connsiteX4" fmla="*/ 373187 w 696703"/>
                  <a:gd name="connsiteY4" fmla="*/ 919498 h 919498"/>
                  <a:gd name="connsiteX5" fmla="*/ 687512 w 696703"/>
                  <a:gd name="connsiteY5" fmla="*/ 690898 h 919498"/>
                  <a:gd name="connsiteX6" fmla="*/ 344612 w 696703"/>
                  <a:gd name="connsiteY6" fmla="*/ 490873 h 919498"/>
                  <a:gd name="connsiteX7" fmla="*/ 696703 w 696703"/>
                  <a:gd name="connsiteY7" fmla="*/ 228601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1538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0898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0898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5493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30487"/>
                  <a:gd name="connsiteY0" fmla="*/ 224007 h 879006"/>
                  <a:gd name="connsiteX1" fmla="*/ 337532 w 730487"/>
                  <a:gd name="connsiteY1" fmla="*/ 0 h 879006"/>
                  <a:gd name="connsiteX2" fmla="*/ 18611 w 730487"/>
                  <a:gd name="connsiteY2" fmla="*/ 262273 h 879006"/>
                  <a:gd name="connsiteX3" fmla="*/ 47186 w 730487"/>
                  <a:gd name="connsiteY3" fmla="*/ 715380 h 879006"/>
                  <a:gd name="connsiteX4" fmla="*/ 390086 w 730487"/>
                  <a:gd name="connsiteY4" fmla="*/ 878143 h 879006"/>
                  <a:gd name="connsiteX5" fmla="*/ 678279 w 730487"/>
                  <a:gd name="connsiteY5" fmla="*/ 789330 h 879006"/>
                  <a:gd name="connsiteX6" fmla="*/ 704411 w 730487"/>
                  <a:gd name="connsiteY6" fmla="*/ 695493 h 879006"/>
                  <a:gd name="connsiteX7" fmla="*/ 389081 w 730487"/>
                  <a:gd name="connsiteY7" fmla="*/ 532228 h 879006"/>
                  <a:gd name="connsiteX8" fmla="*/ 411770 w 730487"/>
                  <a:gd name="connsiteY8" fmla="*/ 421731 h 879006"/>
                  <a:gd name="connsiteX9" fmla="*/ 699817 w 730487"/>
                  <a:gd name="connsiteY9" fmla="*/ 224007 h 879006"/>
                  <a:gd name="connsiteX0" fmla="*/ 699817 w 729253"/>
                  <a:gd name="connsiteY0" fmla="*/ 224007 h 879006"/>
                  <a:gd name="connsiteX1" fmla="*/ 337532 w 729253"/>
                  <a:gd name="connsiteY1" fmla="*/ 0 h 879006"/>
                  <a:gd name="connsiteX2" fmla="*/ 18611 w 729253"/>
                  <a:gd name="connsiteY2" fmla="*/ 262273 h 879006"/>
                  <a:gd name="connsiteX3" fmla="*/ 47186 w 729253"/>
                  <a:gd name="connsiteY3" fmla="*/ 715380 h 879006"/>
                  <a:gd name="connsiteX4" fmla="*/ 390086 w 729253"/>
                  <a:gd name="connsiteY4" fmla="*/ 878143 h 879006"/>
                  <a:gd name="connsiteX5" fmla="*/ 678279 w 729253"/>
                  <a:gd name="connsiteY5" fmla="*/ 789330 h 879006"/>
                  <a:gd name="connsiteX6" fmla="*/ 704411 w 729253"/>
                  <a:gd name="connsiteY6" fmla="*/ 695493 h 879006"/>
                  <a:gd name="connsiteX7" fmla="*/ 389081 w 729253"/>
                  <a:gd name="connsiteY7" fmla="*/ 532228 h 879006"/>
                  <a:gd name="connsiteX8" fmla="*/ 411770 w 729253"/>
                  <a:gd name="connsiteY8" fmla="*/ 421731 h 879006"/>
                  <a:gd name="connsiteX9" fmla="*/ 699817 w 729253"/>
                  <a:gd name="connsiteY9" fmla="*/ 224007 h 879006"/>
                  <a:gd name="connsiteX0" fmla="*/ 699817 w 725935"/>
                  <a:gd name="connsiteY0" fmla="*/ 224007 h 879006"/>
                  <a:gd name="connsiteX1" fmla="*/ 337532 w 725935"/>
                  <a:gd name="connsiteY1" fmla="*/ 0 h 879006"/>
                  <a:gd name="connsiteX2" fmla="*/ 18611 w 725935"/>
                  <a:gd name="connsiteY2" fmla="*/ 262273 h 879006"/>
                  <a:gd name="connsiteX3" fmla="*/ 47186 w 725935"/>
                  <a:gd name="connsiteY3" fmla="*/ 715380 h 879006"/>
                  <a:gd name="connsiteX4" fmla="*/ 390086 w 725935"/>
                  <a:gd name="connsiteY4" fmla="*/ 878143 h 879006"/>
                  <a:gd name="connsiteX5" fmla="*/ 678279 w 725935"/>
                  <a:gd name="connsiteY5" fmla="*/ 789330 h 879006"/>
                  <a:gd name="connsiteX6" fmla="*/ 704411 w 725935"/>
                  <a:gd name="connsiteY6" fmla="*/ 695493 h 879006"/>
                  <a:gd name="connsiteX7" fmla="*/ 389081 w 725935"/>
                  <a:gd name="connsiteY7" fmla="*/ 532228 h 879006"/>
                  <a:gd name="connsiteX8" fmla="*/ 411770 w 725935"/>
                  <a:gd name="connsiteY8" fmla="*/ 421731 h 879006"/>
                  <a:gd name="connsiteX9" fmla="*/ 699817 w 725935"/>
                  <a:gd name="connsiteY9" fmla="*/ 224007 h 879006"/>
                  <a:gd name="connsiteX0" fmla="*/ 699817 w 725935"/>
                  <a:gd name="connsiteY0" fmla="*/ 219412 h 874411"/>
                  <a:gd name="connsiteX1" fmla="*/ 332937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5989 w 722107"/>
                  <a:gd name="connsiteY0" fmla="*/ 219412 h 874411"/>
                  <a:gd name="connsiteX1" fmla="*/ 324514 w 722107"/>
                  <a:gd name="connsiteY1" fmla="*/ 0 h 874411"/>
                  <a:gd name="connsiteX2" fmla="*/ 23973 w 722107"/>
                  <a:gd name="connsiteY2" fmla="*/ 262273 h 874411"/>
                  <a:gd name="connsiteX3" fmla="*/ 43358 w 722107"/>
                  <a:gd name="connsiteY3" fmla="*/ 710785 h 874411"/>
                  <a:gd name="connsiteX4" fmla="*/ 386258 w 722107"/>
                  <a:gd name="connsiteY4" fmla="*/ 873548 h 874411"/>
                  <a:gd name="connsiteX5" fmla="*/ 674451 w 722107"/>
                  <a:gd name="connsiteY5" fmla="*/ 784735 h 874411"/>
                  <a:gd name="connsiteX6" fmla="*/ 700583 w 722107"/>
                  <a:gd name="connsiteY6" fmla="*/ 690898 h 874411"/>
                  <a:gd name="connsiteX7" fmla="*/ 385253 w 722107"/>
                  <a:gd name="connsiteY7" fmla="*/ 527633 h 874411"/>
                  <a:gd name="connsiteX8" fmla="*/ 407942 w 722107"/>
                  <a:gd name="connsiteY8" fmla="*/ 417136 h 874411"/>
                  <a:gd name="connsiteX9" fmla="*/ 695989 w 722107"/>
                  <a:gd name="connsiteY9" fmla="*/ 219412 h 874411"/>
                  <a:gd name="connsiteX0" fmla="*/ 707126 w 733244"/>
                  <a:gd name="connsiteY0" fmla="*/ 219412 h 874411"/>
                  <a:gd name="connsiteX1" fmla="*/ 335651 w 733244"/>
                  <a:gd name="connsiteY1" fmla="*/ 0 h 874411"/>
                  <a:gd name="connsiteX2" fmla="*/ 35110 w 733244"/>
                  <a:gd name="connsiteY2" fmla="*/ 262273 h 874411"/>
                  <a:gd name="connsiteX3" fmla="*/ 54495 w 733244"/>
                  <a:gd name="connsiteY3" fmla="*/ 710785 h 874411"/>
                  <a:gd name="connsiteX4" fmla="*/ 397395 w 733244"/>
                  <a:gd name="connsiteY4" fmla="*/ 873548 h 874411"/>
                  <a:gd name="connsiteX5" fmla="*/ 685588 w 733244"/>
                  <a:gd name="connsiteY5" fmla="*/ 784735 h 874411"/>
                  <a:gd name="connsiteX6" fmla="*/ 711720 w 733244"/>
                  <a:gd name="connsiteY6" fmla="*/ 690898 h 874411"/>
                  <a:gd name="connsiteX7" fmla="*/ 396390 w 733244"/>
                  <a:gd name="connsiteY7" fmla="*/ 527633 h 874411"/>
                  <a:gd name="connsiteX8" fmla="*/ 419079 w 733244"/>
                  <a:gd name="connsiteY8" fmla="*/ 417136 h 874411"/>
                  <a:gd name="connsiteX9" fmla="*/ 707126 w 733244"/>
                  <a:gd name="connsiteY9" fmla="*/ 219412 h 874411"/>
                  <a:gd name="connsiteX0" fmla="*/ 699094 w 725212"/>
                  <a:gd name="connsiteY0" fmla="*/ 219412 h 874411"/>
                  <a:gd name="connsiteX1" fmla="*/ 327619 w 725212"/>
                  <a:gd name="connsiteY1" fmla="*/ 0 h 874411"/>
                  <a:gd name="connsiteX2" fmla="*/ 27078 w 725212"/>
                  <a:gd name="connsiteY2" fmla="*/ 262273 h 874411"/>
                  <a:gd name="connsiteX3" fmla="*/ 64842 w 725212"/>
                  <a:gd name="connsiteY3" fmla="*/ 724570 h 874411"/>
                  <a:gd name="connsiteX4" fmla="*/ 389363 w 725212"/>
                  <a:gd name="connsiteY4" fmla="*/ 873548 h 874411"/>
                  <a:gd name="connsiteX5" fmla="*/ 677556 w 725212"/>
                  <a:gd name="connsiteY5" fmla="*/ 784735 h 874411"/>
                  <a:gd name="connsiteX6" fmla="*/ 703688 w 725212"/>
                  <a:gd name="connsiteY6" fmla="*/ 690898 h 874411"/>
                  <a:gd name="connsiteX7" fmla="*/ 388358 w 725212"/>
                  <a:gd name="connsiteY7" fmla="*/ 527633 h 874411"/>
                  <a:gd name="connsiteX8" fmla="*/ 411047 w 725212"/>
                  <a:gd name="connsiteY8" fmla="*/ 417136 h 874411"/>
                  <a:gd name="connsiteX9" fmla="*/ 699094 w 725212"/>
                  <a:gd name="connsiteY9" fmla="*/ 219412 h 874411"/>
                  <a:gd name="connsiteX0" fmla="*/ 699094 w 725212"/>
                  <a:gd name="connsiteY0" fmla="*/ 219412 h 874411"/>
                  <a:gd name="connsiteX1" fmla="*/ 327619 w 725212"/>
                  <a:gd name="connsiteY1" fmla="*/ 0 h 874411"/>
                  <a:gd name="connsiteX2" fmla="*/ 27078 w 725212"/>
                  <a:gd name="connsiteY2" fmla="*/ 262273 h 874411"/>
                  <a:gd name="connsiteX3" fmla="*/ 64842 w 725212"/>
                  <a:gd name="connsiteY3" fmla="*/ 724570 h 874411"/>
                  <a:gd name="connsiteX4" fmla="*/ 389363 w 725212"/>
                  <a:gd name="connsiteY4" fmla="*/ 873548 h 874411"/>
                  <a:gd name="connsiteX5" fmla="*/ 677556 w 725212"/>
                  <a:gd name="connsiteY5" fmla="*/ 784735 h 874411"/>
                  <a:gd name="connsiteX6" fmla="*/ 703688 w 725212"/>
                  <a:gd name="connsiteY6" fmla="*/ 681708 h 874411"/>
                  <a:gd name="connsiteX7" fmla="*/ 388358 w 725212"/>
                  <a:gd name="connsiteY7" fmla="*/ 527633 h 874411"/>
                  <a:gd name="connsiteX8" fmla="*/ 411047 w 725212"/>
                  <a:gd name="connsiteY8" fmla="*/ 417136 h 874411"/>
                  <a:gd name="connsiteX9" fmla="*/ 699094 w 725212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417136 h 874411"/>
                  <a:gd name="connsiteX9" fmla="*/ 699094 w 710918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394162 h 874411"/>
                  <a:gd name="connsiteX9" fmla="*/ 699094 w 710918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394162 h 874411"/>
                  <a:gd name="connsiteX9" fmla="*/ 699094 w 710918"/>
                  <a:gd name="connsiteY9" fmla="*/ 219412 h 874411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5188 w 707012"/>
                  <a:gd name="connsiteY0" fmla="*/ 215157 h 870156"/>
                  <a:gd name="connsiteX1" fmla="*/ 323713 w 707012"/>
                  <a:gd name="connsiteY1" fmla="*/ 0 h 870156"/>
                  <a:gd name="connsiteX2" fmla="*/ 23172 w 707012"/>
                  <a:gd name="connsiteY2" fmla="*/ 258018 h 870156"/>
                  <a:gd name="connsiteX3" fmla="*/ 72297 w 707012"/>
                  <a:gd name="connsiteY3" fmla="*/ 724569 h 870156"/>
                  <a:gd name="connsiteX4" fmla="*/ 385457 w 707012"/>
                  <a:gd name="connsiteY4" fmla="*/ 869293 h 870156"/>
                  <a:gd name="connsiteX5" fmla="*/ 673650 w 707012"/>
                  <a:gd name="connsiteY5" fmla="*/ 780480 h 870156"/>
                  <a:gd name="connsiteX6" fmla="*/ 699782 w 707012"/>
                  <a:gd name="connsiteY6" fmla="*/ 677453 h 870156"/>
                  <a:gd name="connsiteX7" fmla="*/ 384452 w 707012"/>
                  <a:gd name="connsiteY7" fmla="*/ 523378 h 870156"/>
                  <a:gd name="connsiteX8" fmla="*/ 407141 w 707012"/>
                  <a:gd name="connsiteY8" fmla="*/ 389907 h 870156"/>
                  <a:gd name="connsiteX9" fmla="*/ 695188 w 707012"/>
                  <a:gd name="connsiteY9" fmla="*/ 215157 h 870156"/>
                  <a:gd name="connsiteX0" fmla="*/ 697231 w 709055"/>
                  <a:gd name="connsiteY0" fmla="*/ 215157 h 870156"/>
                  <a:gd name="connsiteX1" fmla="*/ 325756 w 709055"/>
                  <a:gd name="connsiteY1" fmla="*/ 0 h 870156"/>
                  <a:gd name="connsiteX2" fmla="*/ 25215 w 709055"/>
                  <a:gd name="connsiteY2" fmla="*/ 258018 h 870156"/>
                  <a:gd name="connsiteX3" fmla="*/ 74340 w 709055"/>
                  <a:gd name="connsiteY3" fmla="*/ 724569 h 870156"/>
                  <a:gd name="connsiteX4" fmla="*/ 387500 w 709055"/>
                  <a:gd name="connsiteY4" fmla="*/ 869293 h 870156"/>
                  <a:gd name="connsiteX5" fmla="*/ 675693 w 709055"/>
                  <a:gd name="connsiteY5" fmla="*/ 780480 h 870156"/>
                  <a:gd name="connsiteX6" fmla="*/ 701825 w 709055"/>
                  <a:gd name="connsiteY6" fmla="*/ 677453 h 870156"/>
                  <a:gd name="connsiteX7" fmla="*/ 386495 w 709055"/>
                  <a:gd name="connsiteY7" fmla="*/ 523378 h 870156"/>
                  <a:gd name="connsiteX8" fmla="*/ 409184 w 709055"/>
                  <a:gd name="connsiteY8" fmla="*/ 389907 h 870156"/>
                  <a:gd name="connsiteX9" fmla="*/ 697231 w 709055"/>
                  <a:gd name="connsiteY9" fmla="*/ 215157 h 870156"/>
                  <a:gd name="connsiteX0" fmla="*/ 697231 w 709055"/>
                  <a:gd name="connsiteY0" fmla="*/ 215157 h 870156"/>
                  <a:gd name="connsiteX1" fmla="*/ 325756 w 709055"/>
                  <a:gd name="connsiteY1" fmla="*/ 0 h 870156"/>
                  <a:gd name="connsiteX2" fmla="*/ 25215 w 709055"/>
                  <a:gd name="connsiteY2" fmla="*/ 258018 h 870156"/>
                  <a:gd name="connsiteX3" fmla="*/ 74340 w 709055"/>
                  <a:gd name="connsiteY3" fmla="*/ 724569 h 870156"/>
                  <a:gd name="connsiteX4" fmla="*/ 387500 w 709055"/>
                  <a:gd name="connsiteY4" fmla="*/ 869293 h 870156"/>
                  <a:gd name="connsiteX5" fmla="*/ 675693 w 709055"/>
                  <a:gd name="connsiteY5" fmla="*/ 780480 h 870156"/>
                  <a:gd name="connsiteX6" fmla="*/ 701825 w 709055"/>
                  <a:gd name="connsiteY6" fmla="*/ 677453 h 870156"/>
                  <a:gd name="connsiteX7" fmla="*/ 386495 w 709055"/>
                  <a:gd name="connsiteY7" fmla="*/ 523378 h 870156"/>
                  <a:gd name="connsiteX8" fmla="*/ 409184 w 709055"/>
                  <a:gd name="connsiteY8" fmla="*/ 389907 h 870156"/>
                  <a:gd name="connsiteX9" fmla="*/ 697231 w 709055"/>
                  <a:gd name="connsiteY9" fmla="*/ 215157 h 87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9055" h="870156">
                    <a:moveTo>
                      <a:pt x="697231" y="215157"/>
                    </a:moveTo>
                    <a:cubicBezTo>
                      <a:pt x="623949" y="70032"/>
                      <a:pt x="469877" y="7616"/>
                      <a:pt x="325756" y="0"/>
                    </a:cubicBezTo>
                    <a:cubicBezTo>
                      <a:pt x="161968" y="54403"/>
                      <a:pt x="93911" y="134373"/>
                      <a:pt x="25215" y="258018"/>
                    </a:cubicBezTo>
                    <a:cubicBezTo>
                      <a:pt x="-15805" y="383015"/>
                      <a:pt x="-11684" y="549708"/>
                      <a:pt x="74340" y="724569"/>
                    </a:cubicBezTo>
                    <a:cubicBezTo>
                      <a:pt x="115327" y="768611"/>
                      <a:pt x="254820" y="848735"/>
                      <a:pt x="387500" y="869293"/>
                    </a:cubicBezTo>
                    <a:cubicBezTo>
                      <a:pt x="491150" y="878555"/>
                      <a:pt x="623306" y="810922"/>
                      <a:pt x="675693" y="780480"/>
                    </a:cubicBezTo>
                    <a:cubicBezTo>
                      <a:pt x="709700" y="731658"/>
                      <a:pt x="716328" y="731025"/>
                      <a:pt x="701825" y="677453"/>
                    </a:cubicBezTo>
                    <a:cubicBezTo>
                      <a:pt x="596715" y="574019"/>
                      <a:pt x="491605" y="576268"/>
                      <a:pt x="386495" y="523378"/>
                    </a:cubicBezTo>
                    <a:cubicBezTo>
                      <a:pt x="340019" y="483112"/>
                      <a:pt x="352800" y="434385"/>
                      <a:pt x="409184" y="389907"/>
                    </a:cubicBezTo>
                    <a:cubicBezTo>
                      <a:pt x="465568" y="345429"/>
                      <a:pt x="711901" y="290041"/>
                      <a:pt x="697231" y="215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>
                <a:reflection stA="99000" endPos="0" dist="50800" dir="5400000" sy="-100000" algn="bl" rotWithShape="0"/>
                <a:softEdge rad="0"/>
              </a:effectLst>
              <a:scene3d>
                <a:camera prst="orthographicFront"/>
                <a:lightRig rig="contrasting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9" name="Forma libre 128">
                <a:extLst>
                  <a:ext uri="{FF2B5EF4-FFF2-40B4-BE49-F238E27FC236}">
                    <a16:creationId xmlns:a16="http://schemas.microsoft.com/office/drawing/2014/main" id="{B0354D8C-6FC8-7344-9E3A-A99B55C22E91}"/>
                  </a:ext>
                </a:extLst>
              </p:cNvPr>
              <p:cNvSpPr/>
              <p:nvPr/>
            </p:nvSpPr>
            <p:spPr>
              <a:xfrm rot="3081066">
                <a:off x="8387984" y="3391290"/>
                <a:ext cx="294741" cy="206042"/>
              </a:xfrm>
              <a:custGeom>
                <a:avLst/>
                <a:gdLst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67048 w 585989"/>
                  <a:gd name="connsiteY11" fmla="*/ 57955 h 360608"/>
                  <a:gd name="connsiteX12" fmla="*/ 399245 w 585989"/>
                  <a:gd name="connsiteY12" fmla="*/ 64394 h 360608"/>
                  <a:gd name="connsiteX13" fmla="*/ 437882 w 585989"/>
                  <a:gd name="connsiteY13" fmla="*/ 7727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2958 w 585989"/>
                  <a:gd name="connsiteY16" fmla="*/ 115910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67048 w 585989"/>
                  <a:gd name="connsiteY11" fmla="*/ 57955 h 360608"/>
                  <a:gd name="connsiteX12" fmla="*/ 392805 w 585989"/>
                  <a:gd name="connsiteY12" fmla="*/ 51515 h 360608"/>
                  <a:gd name="connsiteX13" fmla="*/ 437882 w 585989"/>
                  <a:gd name="connsiteY13" fmla="*/ 7727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2958 w 585989"/>
                  <a:gd name="connsiteY16" fmla="*/ 115910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67048 w 585989"/>
                  <a:gd name="connsiteY11" fmla="*/ 57955 h 360608"/>
                  <a:gd name="connsiteX12" fmla="*/ 373487 w 585989"/>
                  <a:gd name="connsiteY12" fmla="*/ 45075 h 360608"/>
                  <a:gd name="connsiteX13" fmla="*/ 437882 w 585989"/>
                  <a:gd name="connsiteY13" fmla="*/ 7727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2958 w 585989"/>
                  <a:gd name="connsiteY16" fmla="*/ 115910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67048 w 585989"/>
                  <a:gd name="connsiteY11" fmla="*/ 57955 h 360608"/>
                  <a:gd name="connsiteX12" fmla="*/ 373487 w 585989"/>
                  <a:gd name="connsiteY12" fmla="*/ 45075 h 360608"/>
                  <a:gd name="connsiteX13" fmla="*/ 437882 w 585989"/>
                  <a:gd name="connsiteY13" fmla="*/ 8371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2958 w 585989"/>
                  <a:gd name="connsiteY16" fmla="*/ 115910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67048 w 585989"/>
                  <a:gd name="connsiteY11" fmla="*/ 57955 h 360608"/>
                  <a:gd name="connsiteX12" fmla="*/ 361764 w 585989"/>
                  <a:gd name="connsiteY12" fmla="*/ 33352 h 360608"/>
                  <a:gd name="connsiteX13" fmla="*/ 437882 w 585989"/>
                  <a:gd name="connsiteY13" fmla="*/ 8371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2958 w 585989"/>
                  <a:gd name="connsiteY16" fmla="*/ 115910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51417 w 585989"/>
                  <a:gd name="connsiteY11" fmla="*/ 34508 h 360608"/>
                  <a:gd name="connsiteX12" fmla="*/ 361764 w 585989"/>
                  <a:gd name="connsiteY12" fmla="*/ 33352 h 360608"/>
                  <a:gd name="connsiteX13" fmla="*/ 437882 w 585989"/>
                  <a:gd name="connsiteY13" fmla="*/ 8371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2958 w 585989"/>
                  <a:gd name="connsiteY16" fmla="*/ 115910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51417 w 585989"/>
                  <a:gd name="connsiteY11" fmla="*/ 34508 h 360608"/>
                  <a:gd name="connsiteX12" fmla="*/ 361764 w 585989"/>
                  <a:gd name="connsiteY12" fmla="*/ 33352 h 360608"/>
                  <a:gd name="connsiteX13" fmla="*/ 437882 w 585989"/>
                  <a:gd name="connsiteY13" fmla="*/ 8371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6866 w 585989"/>
                  <a:gd name="connsiteY16" fmla="*/ 112002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51417 w 585989"/>
                  <a:gd name="connsiteY11" fmla="*/ 34508 h 360608"/>
                  <a:gd name="connsiteX12" fmla="*/ 361764 w 585989"/>
                  <a:gd name="connsiteY12" fmla="*/ 33352 h 360608"/>
                  <a:gd name="connsiteX13" fmla="*/ 437882 w 585989"/>
                  <a:gd name="connsiteY13" fmla="*/ 83713 h 360608"/>
                  <a:gd name="connsiteX14" fmla="*/ 457200 w 585989"/>
                  <a:gd name="connsiteY14" fmla="*/ 90152 h 360608"/>
                  <a:gd name="connsiteX15" fmla="*/ 467547 w 585989"/>
                  <a:gd name="connsiteY15" fmla="*/ 105562 h 360608"/>
                  <a:gd name="connsiteX16" fmla="*/ 486866 w 585989"/>
                  <a:gd name="connsiteY16" fmla="*/ 112002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66"/>
                  <a:gd name="connsiteX1" fmla="*/ 6439 w 585989"/>
                  <a:gd name="connsiteY1" fmla="*/ 128789 h 360666"/>
                  <a:gd name="connsiteX2" fmla="*/ 45076 w 585989"/>
                  <a:gd name="connsiteY2" fmla="*/ 83712 h 360666"/>
                  <a:gd name="connsiteX3" fmla="*/ 64394 w 585989"/>
                  <a:gd name="connsiteY3" fmla="*/ 70834 h 360666"/>
                  <a:gd name="connsiteX4" fmla="*/ 77273 w 585989"/>
                  <a:gd name="connsiteY4" fmla="*/ 51515 h 360666"/>
                  <a:gd name="connsiteX5" fmla="*/ 103031 w 585989"/>
                  <a:gd name="connsiteY5" fmla="*/ 45076 h 360666"/>
                  <a:gd name="connsiteX6" fmla="*/ 122349 w 585989"/>
                  <a:gd name="connsiteY6" fmla="*/ 32197 h 360666"/>
                  <a:gd name="connsiteX7" fmla="*/ 167425 w 585989"/>
                  <a:gd name="connsiteY7" fmla="*/ 19318 h 360666"/>
                  <a:gd name="connsiteX8" fmla="*/ 186744 w 585989"/>
                  <a:gd name="connsiteY8" fmla="*/ 12879 h 360666"/>
                  <a:gd name="connsiteX9" fmla="*/ 238259 w 585989"/>
                  <a:gd name="connsiteY9" fmla="*/ 0 h 360666"/>
                  <a:gd name="connsiteX10" fmla="*/ 309093 w 585989"/>
                  <a:gd name="connsiteY10" fmla="*/ 12879 h 360666"/>
                  <a:gd name="connsiteX11" fmla="*/ 351417 w 585989"/>
                  <a:gd name="connsiteY11" fmla="*/ 34508 h 360666"/>
                  <a:gd name="connsiteX12" fmla="*/ 361764 w 585989"/>
                  <a:gd name="connsiteY12" fmla="*/ 33352 h 360666"/>
                  <a:gd name="connsiteX13" fmla="*/ 437882 w 585989"/>
                  <a:gd name="connsiteY13" fmla="*/ 83713 h 360666"/>
                  <a:gd name="connsiteX14" fmla="*/ 457200 w 585989"/>
                  <a:gd name="connsiteY14" fmla="*/ 90152 h 360666"/>
                  <a:gd name="connsiteX15" fmla="*/ 467547 w 585989"/>
                  <a:gd name="connsiteY15" fmla="*/ 105562 h 360666"/>
                  <a:gd name="connsiteX16" fmla="*/ 486866 w 585989"/>
                  <a:gd name="connsiteY16" fmla="*/ 112002 h 360666"/>
                  <a:gd name="connsiteX17" fmla="*/ 521594 w 585989"/>
                  <a:gd name="connsiteY17" fmla="*/ 141667 h 360666"/>
                  <a:gd name="connsiteX18" fmla="*/ 566670 w 585989"/>
                  <a:gd name="connsiteY18" fmla="*/ 199622 h 360666"/>
                  <a:gd name="connsiteX19" fmla="*/ 585989 w 585989"/>
                  <a:gd name="connsiteY19" fmla="*/ 238259 h 360666"/>
                  <a:gd name="connsiteX20" fmla="*/ 579549 w 585989"/>
                  <a:gd name="connsiteY20" fmla="*/ 283335 h 360666"/>
                  <a:gd name="connsiteX21" fmla="*/ 573110 w 585989"/>
                  <a:gd name="connsiteY21" fmla="*/ 302653 h 360666"/>
                  <a:gd name="connsiteX22" fmla="*/ 534473 w 585989"/>
                  <a:gd name="connsiteY22" fmla="*/ 328411 h 360666"/>
                  <a:gd name="connsiteX23" fmla="*/ 476518 w 585989"/>
                  <a:gd name="connsiteY23" fmla="*/ 347729 h 360666"/>
                  <a:gd name="connsiteX24" fmla="*/ 457200 w 585989"/>
                  <a:gd name="connsiteY24" fmla="*/ 354169 h 360666"/>
                  <a:gd name="connsiteX25" fmla="*/ 437882 w 585989"/>
                  <a:gd name="connsiteY25" fmla="*/ 360608 h 360666"/>
                  <a:gd name="connsiteX26" fmla="*/ 81181 w 585989"/>
                  <a:gd name="connsiteY26" fmla="*/ 350262 h 360666"/>
                  <a:gd name="connsiteX27" fmla="*/ 57955 w 585989"/>
                  <a:gd name="connsiteY27" fmla="*/ 334850 h 360666"/>
                  <a:gd name="connsiteX28" fmla="*/ 32197 w 585989"/>
                  <a:gd name="connsiteY28" fmla="*/ 296214 h 360666"/>
                  <a:gd name="connsiteX29" fmla="*/ 19318 w 585989"/>
                  <a:gd name="connsiteY29" fmla="*/ 276896 h 360666"/>
                  <a:gd name="connsiteX30" fmla="*/ 6439 w 585989"/>
                  <a:gd name="connsiteY30" fmla="*/ 238259 h 360666"/>
                  <a:gd name="connsiteX31" fmla="*/ 0 w 585989"/>
                  <a:gd name="connsiteY31" fmla="*/ 218941 h 360666"/>
                  <a:gd name="connsiteX32" fmla="*/ 6439 w 585989"/>
                  <a:gd name="connsiteY32" fmla="*/ 167425 h 360666"/>
                  <a:gd name="connsiteX33" fmla="*/ 6439 w 585989"/>
                  <a:gd name="connsiteY33" fmla="*/ 128789 h 360666"/>
                  <a:gd name="connsiteX0" fmla="*/ 6439 w 585989"/>
                  <a:gd name="connsiteY0" fmla="*/ 128789 h 360666"/>
                  <a:gd name="connsiteX1" fmla="*/ 6439 w 585989"/>
                  <a:gd name="connsiteY1" fmla="*/ 128789 h 360666"/>
                  <a:gd name="connsiteX2" fmla="*/ 45076 w 585989"/>
                  <a:gd name="connsiteY2" fmla="*/ 83712 h 360666"/>
                  <a:gd name="connsiteX3" fmla="*/ 64394 w 585989"/>
                  <a:gd name="connsiteY3" fmla="*/ 70834 h 360666"/>
                  <a:gd name="connsiteX4" fmla="*/ 77273 w 585989"/>
                  <a:gd name="connsiteY4" fmla="*/ 51515 h 360666"/>
                  <a:gd name="connsiteX5" fmla="*/ 103031 w 585989"/>
                  <a:gd name="connsiteY5" fmla="*/ 45076 h 360666"/>
                  <a:gd name="connsiteX6" fmla="*/ 122349 w 585989"/>
                  <a:gd name="connsiteY6" fmla="*/ 32197 h 360666"/>
                  <a:gd name="connsiteX7" fmla="*/ 167425 w 585989"/>
                  <a:gd name="connsiteY7" fmla="*/ 19318 h 360666"/>
                  <a:gd name="connsiteX8" fmla="*/ 186744 w 585989"/>
                  <a:gd name="connsiteY8" fmla="*/ 12879 h 360666"/>
                  <a:gd name="connsiteX9" fmla="*/ 238259 w 585989"/>
                  <a:gd name="connsiteY9" fmla="*/ 0 h 360666"/>
                  <a:gd name="connsiteX10" fmla="*/ 309093 w 585989"/>
                  <a:gd name="connsiteY10" fmla="*/ 12879 h 360666"/>
                  <a:gd name="connsiteX11" fmla="*/ 351417 w 585989"/>
                  <a:gd name="connsiteY11" fmla="*/ 34508 h 360666"/>
                  <a:gd name="connsiteX12" fmla="*/ 361764 w 585989"/>
                  <a:gd name="connsiteY12" fmla="*/ 33352 h 360666"/>
                  <a:gd name="connsiteX13" fmla="*/ 437882 w 585989"/>
                  <a:gd name="connsiteY13" fmla="*/ 83713 h 360666"/>
                  <a:gd name="connsiteX14" fmla="*/ 457200 w 585989"/>
                  <a:gd name="connsiteY14" fmla="*/ 90152 h 360666"/>
                  <a:gd name="connsiteX15" fmla="*/ 467547 w 585989"/>
                  <a:gd name="connsiteY15" fmla="*/ 105562 h 360666"/>
                  <a:gd name="connsiteX16" fmla="*/ 486866 w 585989"/>
                  <a:gd name="connsiteY16" fmla="*/ 112002 h 360666"/>
                  <a:gd name="connsiteX17" fmla="*/ 521594 w 585989"/>
                  <a:gd name="connsiteY17" fmla="*/ 141667 h 360666"/>
                  <a:gd name="connsiteX18" fmla="*/ 566670 w 585989"/>
                  <a:gd name="connsiteY18" fmla="*/ 199622 h 360666"/>
                  <a:gd name="connsiteX19" fmla="*/ 585989 w 585989"/>
                  <a:gd name="connsiteY19" fmla="*/ 238259 h 360666"/>
                  <a:gd name="connsiteX20" fmla="*/ 579549 w 585989"/>
                  <a:gd name="connsiteY20" fmla="*/ 283335 h 360666"/>
                  <a:gd name="connsiteX21" fmla="*/ 573110 w 585989"/>
                  <a:gd name="connsiteY21" fmla="*/ 302653 h 360666"/>
                  <a:gd name="connsiteX22" fmla="*/ 534473 w 585989"/>
                  <a:gd name="connsiteY22" fmla="*/ 328411 h 360666"/>
                  <a:gd name="connsiteX23" fmla="*/ 476518 w 585989"/>
                  <a:gd name="connsiteY23" fmla="*/ 347729 h 360666"/>
                  <a:gd name="connsiteX24" fmla="*/ 457200 w 585989"/>
                  <a:gd name="connsiteY24" fmla="*/ 354169 h 360666"/>
                  <a:gd name="connsiteX25" fmla="*/ 453513 w 585989"/>
                  <a:gd name="connsiteY25" fmla="*/ 360608 h 360666"/>
                  <a:gd name="connsiteX26" fmla="*/ 81181 w 585989"/>
                  <a:gd name="connsiteY26" fmla="*/ 350262 h 360666"/>
                  <a:gd name="connsiteX27" fmla="*/ 57955 w 585989"/>
                  <a:gd name="connsiteY27" fmla="*/ 334850 h 360666"/>
                  <a:gd name="connsiteX28" fmla="*/ 32197 w 585989"/>
                  <a:gd name="connsiteY28" fmla="*/ 296214 h 360666"/>
                  <a:gd name="connsiteX29" fmla="*/ 19318 w 585989"/>
                  <a:gd name="connsiteY29" fmla="*/ 276896 h 360666"/>
                  <a:gd name="connsiteX30" fmla="*/ 6439 w 585989"/>
                  <a:gd name="connsiteY30" fmla="*/ 238259 h 360666"/>
                  <a:gd name="connsiteX31" fmla="*/ 0 w 585989"/>
                  <a:gd name="connsiteY31" fmla="*/ 218941 h 360666"/>
                  <a:gd name="connsiteX32" fmla="*/ 6439 w 585989"/>
                  <a:gd name="connsiteY32" fmla="*/ 167425 h 360666"/>
                  <a:gd name="connsiteX33" fmla="*/ 6439 w 585989"/>
                  <a:gd name="connsiteY33" fmla="*/ 128789 h 360666"/>
                  <a:gd name="connsiteX0" fmla="*/ 6439 w 585989"/>
                  <a:gd name="connsiteY0" fmla="*/ 128789 h 366446"/>
                  <a:gd name="connsiteX1" fmla="*/ 6439 w 585989"/>
                  <a:gd name="connsiteY1" fmla="*/ 128789 h 366446"/>
                  <a:gd name="connsiteX2" fmla="*/ 45076 w 585989"/>
                  <a:gd name="connsiteY2" fmla="*/ 83712 h 366446"/>
                  <a:gd name="connsiteX3" fmla="*/ 64394 w 585989"/>
                  <a:gd name="connsiteY3" fmla="*/ 70834 h 366446"/>
                  <a:gd name="connsiteX4" fmla="*/ 77273 w 585989"/>
                  <a:gd name="connsiteY4" fmla="*/ 51515 h 366446"/>
                  <a:gd name="connsiteX5" fmla="*/ 103031 w 585989"/>
                  <a:gd name="connsiteY5" fmla="*/ 45076 h 366446"/>
                  <a:gd name="connsiteX6" fmla="*/ 122349 w 585989"/>
                  <a:gd name="connsiteY6" fmla="*/ 32197 h 366446"/>
                  <a:gd name="connsiteX7" fmla="*/ 167425 w 585989"/>
                  <a:gd name="connsiteY7" fmla="*/ 19318 h 366446"/>
                  <a:gd name="connsiteX8" fmla="*/ 186744 w 585989"/>
                  <a:gd name="connsiteY8" fmla="*/ 12879 h 366446"/>
                  <a:gd name="connsiteX9" fmla="*/ 238259 w 585989"/>
                  <a:gd name="connsiteY9" fmla="*/ 0 h 366446"/>
                  <a:gd name="connsiteX10" fmla="*/ 309093 w 585989"/>
                  <a:gd name="connsiteY10" fmla="*/ 12879 h 366446"/>
                  <a:gd name="connsiteX11" fmla="*/ 351417 w 585989"/>
                  <a:gd name="connsiteY11" fmla="*/ 34508 h 366446"/>
                  <a:gd name="connsiteX12" fmla="*/ 361764 w 585989"/>
                  <a:gd name="connsiteY12" fmla="*/ 33352 h 366446"/>
                  <a:gd name="connsiteX13" fmla="*/ 437882 w 585989"/>
                  <a:gd name="connsiteY13" fmla="*/ 83713 h 366446"/>
                  <a:gd name="connsiteX14" fmla="*/ 457200 w 585989"/>
                  <a:gd name="connsiteY14" fmla="*/ 90152 h 366446"/>
                  <a:gd name="connsiteX15" fmla="*/ 467547 w 585989"/>
                  <a:gd name="connsiteY15" fmla="*/ 105562 h 366446"/>
                  <a:gd name="connsiteX16" fmla="*/ 486866 w 585989"/>
                  <a:gd name="connsiteY16" fmla="*/ 112002 h 366446"/>
                  <a:gd name="connsiteX17" fmla="*/ 521594 w 585989"/>
                  <a:gd name="connsiteY17" fmla="*/ 141667 h 366446"/>
                  <a:gd name="connsiteX18" fmla="*/ 566670 w 585989"/>
                  <a:gd name="connsiteY18" fmla="*/ 199622 h 366446"/>
                  <a:gd name="connsiteX19" fmla="*/ 585989 w 585989"/>
                  <a:gd name="connsiteY19" fmla="*/ 238259 h 366446"/>
                  <a:gd name="connsiteX20" fmla="*/ 579549 w 585989"/>
                  <a:gd name="connsiteY20" fmla="*/ 283335 h 366446"/>
                  <a:gd name="connsiteX21" fmla="*/ 573110 w 585989"/>
                  <a:gd name="connsiteY21" fmla="*/ 302653 h 366446"/>
                  <a:gd name="connsiteX22" fmla="*/ 534473 w 585989"/>
                  <a:gd name="connsiteY22" fmla="*/ 328411 h 366446"/>
                  <a:gd name="connsiteX23" fmla="*/ 476518 w 585989"/>
                  <a:gd name="connsiteY23" fmla="*/ 347729 h 366446"/>
                  <a:gd name="connsiteX24" fmla="*/ 457200 w 585989"/>
                  <a:gd name="connsiteY24" fmla="*/ 354169 h 366446"/>
                  <a:gd name="connsiteX25" fmla="*/ 453513 w 585989"/>
                  <a:gd name="connsiteY25" fmla="*/ 360608 h 366446"/>
                  <a:gd name="connsiteX26" fmla="*/ 81181 w 585989"/>
                  <a:gd name="connsiteY26" fmla="*/ 350262 h 366446"/>
                  <a:gd name="connsiteX27" fmla="*/ 57955 w 585989"/>
                  <a:gd name="connsiteY27" fmla="*/ 334850 h 366446"/>
                  <a:gd name="connsiteX28" fmla="*/ 32197 w 585989"/>
                  <a:gd name="connsiteY28" fmla="*/ 296214 h 366446"/>
                  <a:gd name="connsiteX29" fmla="*/ 19318 w 585989"/>
                  <a:gd name="connsiteY29" fmla="*/ 276896 h 366446"/>
                  <a:gd name="connsiteX30" fmla="*/ 6439 w 585989"/>
                  <a:gd name="connsiteY30" fmla="*/ 238259 h 366446"/>
                  <a:gd name="connsiteX31" fmla="*/ 0 w 585989"/>
                  <a:gd name="connsiteY31" fmla="*/ 218941 h 366446"/>
                  <a:gd name="connsiteX32" fmla="*/ 6439 w 585989"/>
                  <a:gd name="connsiteY32" fmla="*/ 167425 h 366446"/>
                  <a:gd name="connsiteX33" fmla="*/ 6439 w 585989"/>
                  <a:gd name="connsiteY33" fmla="*/ 128789 h 366446"/>
                  <a:gd name="connsiteX0" fmla="*/ 6439 w 585989"/>
                  <a:gd name="connsiteY0" fmla="*/ 128789 h 369844"/>
                  <a:gd name="connsiteX1" fmla="*/ 6439 w 585989"/>
                  <a:gd name="connsiteY1" fmla="*/ 128789 h 369844"/>
                  <a:gd name="connsiteX2" fmla="*/ 45076 w 585989"/>
                  <a:gd name="connsiteY2" fmla="*/ 83712 h 369844"/>
                  <a:gd name="connsiteX3" fmla="*/ 64394 w 585989"/>
                  <a:gd name="connsiteY3" fmla="*/ 70834 h 369844"/>
                  <a:gd name="connsiteX4" fmla="*/ 77273 w 585989"/>
                  <a:gd name="connsiteY4" fmla="*/ 51515 h 369844"/>
                  <a:gd name="connsiteX5" fmla="*/ 103031 w 585989"/>
                  <a:gd name="connsiteY5" fmla="*/ 45076 h 369844"/>
                  <a:gd name="connsiteX6" fmla="*/ 122349 w 585989"/>
                  <a:gd name="connsiteY6" fmla="*/ 32197 h 369844"/>
                  <a:gd name="connsiteX7" fmla="*/ 167425 w 585989"/>
                  <a:gd name="connsiteY7" fmla="*/ 19318 h 369844"/>
                  <a:gd name="connsiteX8" fmla="*/ 186744 w 585989"/>
                  <a:gd name="connsiteY8" fmla="*/ 12879 h 369844"/>
                  <a:gd name="connsiteX9" fmla="*/ 238259 w 585989"/>
                  <a:gd name="connsiteY9" fmla="*/ 0 h 369844"/>
                  <a:gd name="connsiteX10" fmla="*/ 309093 w 585989"/>
                  <a:gd name="connsiteY10" fmla="*/ 12879 h 369844"/>
                  <a:gd name="connsiteX11" fmla="*/ 351417 w 585989"/>
                  <a:gd name="connsiteY11" fmla="*/ 34508 h 369844"/>
                  <a:gd name="connsiteX12" fmla="*/ 361764 w 585989"/>
                  <a:gd name="connsiteY12" fmla="*/ 33352 h 369844"/>
                  <a:gd name="connsiteX13" fmla="*/ 437882 w 585989"/>
                  <a:gd name="connsiteY13" fmla="*/ 83713 h 369844"/>
                  <a:gd name="connsiteX14" fmla="*/ 457200 w 585989"/>
                  <a:gd name="connsiteY14" fmla="*/ 90152 h 369844"/>
                  <a:gd name="connsiteX15" fmla="*/ 467547 w 585989"/>
                  <a:gd name="connsiteY15" fmla="*/ 105562 h 369844"/>
                  <a:gd name="connsiteX16" fmla="*/ 486866 w 585989"/>
                  <a:gd name="connsiteY16" fmla="*/ 112002 h 369844"/>
                  <a:gd name="connsiteX17" fmla="*/ 521594 w 585989"/>
                  <a:gd name="connsiteY17" fmla="*/ 141667 h 369844"/>
                  <a:gd name="connsiteX18" fmla="*/ 566670 w 585989"/>
                  <a:gd name="connsiteY18" fmla="*/ 199622 h 369844"/>
                  <a:gd name="connsiteX19" fmla="*/ 585989 w 585989"/>
                  <a:gd name="connsiteY19" fmla="*/ 238259 h 369844"/>
                  <a:gd name="connsiteX20" fmla="*/ 579549 w 585989"/>
                  <a:gd name="connsiteY20" fmla="*/ 283335 h 369844"/>
                  <a:gd name="connsiteX21" fmla="*/ 573110 w 585989"/>
                  <a:gd name="connsiteY21" fmla="*/ 302653 h 369844"/>
                  <a:gd name="connsiteX22" fmla="*/ 534473 w 585989"/>
                  <a:gd name="connsiteY22" fmla="*/ 328411 h 369844"/>
                  <a:gd name="connsiteX23" fmla="*/ 476518 w 585989"/>
                  <a:gd name="connsiteY23" fmla="*/ 347729 h 369844"/>
                  <a:gd name="connsiteX24" fmla="*/ 457200 w 585989"/>
                  <a:gd name="connsiteY24" fmla="*/ 354169 h 369844"/>
                  <a:gd name="connsiteX25" fmla="*/ 457421 w 585989"/>
                  <a:gd name="connsiteY25" fmla="*/ 364516 h 369844"/>
                  <a:gd name="connsiteX26" fmla="*/ 81181 w 585989"/>
                  <a:gd name="connsiteY26" fmla="*/ 350262 h 369844"/>
                  <a:gd name="connsiteX27" fmla="*/ 57955 w 585989"/>
                  <a:gd name="connsiteY27" fmla="*/ 334850 h 369844"/>
                  <a:gd name="connsiteX28" fmla="*/ 32197 w 585989"/>
                  <a:gd name="connsiteY28" fmla="*/ 296214 h 369844"/>
                  <a:gd name="connsiteX29" fmla="*/ 19318 w 585989"/>
                  <a:gd name="connsiteY29" fmla="*/ 276896 h 369844"/>
                  <a:gd name="connsiteX30" fmla="*/ 6439 w 585989"/>
                  <a:gd name="connsiteY30" fmla="*/ 238259 h 369844"/>
                  <a:gd name="connsiteX31" fmla="*/ 0 w 585989"/>
                  <a:gd name="connsiteY31" fmla="*/ 218941 h 369844"/>
                  <a:gd name="connsiteX32" fmla="*/ 6439 w 585989"/>
                  <a:gd name="connsiteY32" fmla="*/ 167425 h 369844"/>
                  <a:gd name="connsiteX33" fmla="*/ 6439 w 585989"/>
                  <a:gd name="connsiteY33" fmla="*/ 128789 h 369844"/>
                  <a:gd name="connsiteX0" fmla="*/ 6439 w 585989"/>
                  <a:gd name="connsiteY0" fmla="*/ 128789 h 369844"/>
                  <a:gd name="connsiteX1" fmla="*/ 6439 w 585989"/>
                  <a:gd name="connsiteY1" fmla="*/ 128789 h 369844"/>
                  <a:gd name="connsiteX2" fmla="*/ 45076 w 585989"/>
                  <a:gd name="connsiteY2" fmla="*/ 83712 h 369844"/>
                  <a:gd name="connsiteX3" fmla="*/ 64394 w 585989"/>
                  <a:gd name="connsiteY3" fmla="*/ 70834 h 369844"/>
                  <a:gd name="connsiteX4" fmla="*/ 77273 w 585989"/>
                  <a:gd name="connsiteY4" fmla="*/ 51515 h 369844"/>
                  <a:gd name="connsiteX5" fmla="*/ 103031 w 585989"/>
                  <a:gd name="connsiteY5" fmla="*/ 45076 h 369844"/>
                  <a:gd name="connsiteX6" fmla="*/ 122349 w 585989"/>
                  <a:gd name="connsiteY6" fmla="*/ 32197 h 369844"/>
                  <a:gd name="connsiteX7" fmla="*/ 167425 w 585989"/>
                  <a:gd name="connsiteY7" fmla="*/ 19318 h 369844"/>
                  <a:gd name="connsiteX8" fmla="*/ 186744 w 585989"/>
                  <a:gd name="connsiteY8" fmla="*/ 12879 h 369844"/>
                  <a:gd name="connsiteX9" fmla="*/ 238259 w 585989"/>
                  <a:gd name="connsiteY9" fmla="*/ 0 h 369844"/>
                  <a:gd name="connsiteX10" fmla="*/ 309093 w 585989"/>
                  <a:gd name="connsiteY10" fmla="*/ 12879 h 369844"/>
                  <a:gd name="connsiteX11" fmla="*/ 351417 w 585989"/>
                  <a:gd name="connsiteY11" fmla="*/ 34508 h 369844"/>
                  <a:gd name="connsiteX12" fmla="*/ 361764 w 585989"/>
                  <a:gd name="connsiteY12" fmla="*/ 33352 h 369844"/>
                  <a:gd name="connsiteX13" fmla="*/ 437882 w 585989"/>
                  <a:gd name="connsiteY13" fmla="*/ 83713 h 369844"/>
                  <a:gd name="connsiteX14" fmla="*/ 457200 w 585989"/>
                  <a:gd name="connsiteY14" fmla="*/ 90152 h 369844"/>
                  <a:gd name="connsiteX15" fmla="*/ 467547 w 585989"/>
                  <a:gd name="connsiteY15" fmla="*/ 105562 h 369844"/>
                  <a:gd name="connsiteX16" fmla="*/ 486866 w 585989"/>
                  <a:gd name="connsiteY16" fmla="*/ 112002 h 369844"/>
                  <a:gd name="connsiteX17" fmla="*/ 521594 w 585989"/>
                  <a:gd name="connsiteY17" fmla="*/ 141667 h 369844"/>
                  <a:gd name="connsiteX18" fmla="*/ 566670 w 585989"/>
                  <a:gd name="connsiteY18" fmla="*/ 199622 h 369844"/>
                  <a:gd name="connsiteX19" fmla="*/ 585989 w 585989"/>
                  <a:gd name="connsiteY19" fmla="*/ 238259 h 369844"/>
                  <a:gd name="connsiteX20" fmla="*/ 579549 w 585989"/>
                  <a:gd name="connsiteY20" fmla="*/ 283335 h 369844"/>
                  <a:gd name="connsiteX21" fmla="*/ 573110 w 585989"/>
                  <a:gd name="connsiteY21" fmla="*/ 302653 h 369844"/>
                  <a:gd name="connsiteX22" fmla="*/ 534473 w 585989"/>
                  <a:gd name="connsiteY22" fmla="*/ 328411 h 369844"/>
                  <a:gd name="connsiteX23" fmla="*/ 476518 w 585989"/>
                  <a:gd name="connsiteY23" fmla="*/ 347729 h 369844"/>
                  <a:gd name="connsiteX24" fmla="*/ 457200 w 585989"/>
                  <a:gd name="connsiteY24" fmla="*/ 354169 h 369844"/>
                  <a:gd name="connsiteX25" fmla="*/ 457421 w 585989"/>
                  <a:gd name="connsiteY25" fmla="*/ 364516 h 369844"/>
                  <a:gd name="connsiteX26" fmla="*/ 81181 w 585989"/>
                  <a:gd name="connsiteY26" fmla="*/ 350262 h 369844"/>
                  <a:gd name="connsiteX27" fmla="*/ 57955 w 585989"/>
                  <a:gd name="connsiteY27" fmla="*/ 334850 h 369844"/>
                  <a:gd name="connsiteX28" fmla="*/ 32197 w 585989"/>
                  <a:gd name="connsiteY28" fmla="*/ 296214 h 369844"/>
                  <a:gd name="connsiteX29" fmla="*/ 19318 w 585989"/>
                  <a:gd name="connsiteY29" fmla="*/ 276896 h 369844"/>
                  <a:gd name="connsiteX30" fmla="*/ 6439 w 585989"/>
                  <a:gd name="connsiteY30" fmla="*/ 238259 h 369844"/>
                  <a:gd name="connsiteX31" fmla="*/ 0 w 585989"/>
                  <a:gd name="connsiteY31" fmla="*/ 218941 h 369844"/>
                  <a:gd name="connsiteX32" fmla="*/ 6439 w 585989"/>
                  <a:gd name="connsiteY32" fmla="*/ 167425 h 369844"/>
                  <a:gd name="connsiteX33" fmla="*/ 6439 w 585989"/>
                  <a:gd name="connsiteY33" fmla="*/ 128789 h 369844"/>
                  <a:gd name="connsiteX0" fmla="*/ 6439 w 585989"/>
                  <a:gd name="connsiteY0" fmla="*/ 128789 h 370014"/>
                  <a:gd name="connsiteX1" fmla="*/ 6439 w 585989"/>
                  <a:gd name="connsiteY1" fmla="*/ 128789 h 370014"/>
                  <a:gd name="connsiteX2" fmla="*/ 45076 w 585989"/>
                  <a:gd name="connsiteY2" fmla="*/ 83712 h 370014"/>
                  <a:gd name="connsiteX3" fmla="*/ 64394 w 585989"/>
                  <a:gd name="connsiteY3" fmla="*/ 70834 h 370014"/>
                  <a:gd name="connsiteX4" fmla="*/ 77273 w 585989"/>
                  <a:gd name="connsiteY4" fmla="*/ 51515 h 370014"/>
                  <a:gd name="connsiteX5" fmla="*/ 103031 w 585989"/>
                  <a:gd name="connsiteY5" fmla="*/ 45076 h 370014"/>
                  <a:gd name="connsiteX6" fmla="*/ 122349 w 585989"/>
                  <a:gd name="connsiteY6" fmla="*/ 32197 h 370014"/>
                  <a:gd name="connsiteX7" fmla="*/ 167425 w 585989"/>
                  <a:gd name="connsiteY7" fmla="*/ 19318 h 370014"/>
                  <a:gd name="connsiteX8" fmla="*/ 186744 w 585989"/>
                  <a:gd name="connsiteY8" fmla="*/ 12879 h 370014"/>
                  <a:gd name="connsiteX9" fmla="*/ 238259 w 585989"/>
                  <a:gd name="connsiteY9" fmla="*/ 0 h 370014"/>
                  <a:gd name="connsiteX10" fmla="*/ 309093 w 585989"/>
                  <a:gd name="connsiteY10" fmla="*/ 12879 h 370014"/>
                  <a:gd name="connsiteX11" fmla="*/ 351417 w 585989"/>
                  <a:gd name="connsiteY11" fmla="*/ 34508 h 370014"/>
                  <a:gd name="connsiteX12" fmla="*/ 361764 w 585989"/>
                  <a:gd name="connsiteY12" fmla="*/ 33352 h 370014"/>
                  <a:gd name="connsiteX13" fmla="*/ 437882 w 585989"/>
                  <a:gd name="connsiteY13" fmla="*/ 83713 h 370014"/>
                  <a:gd name="connsiteX14" fmla="*/ 457200 w 585989"/>
                  <a:gd name="connsiteY14" fmla="*/ 90152 h 370014"/>
                  <a:gd name="connsiteX15" fmla="*/ 467547 w 585989"/>
                  <a:gd name="connsiteY15" fmla="*/ 105562 h 370014"/>
                  <a:gd name="connsiteX16" fmla="*/ 486866 w 585989"/>
                  <a:gd name="connsiteY16" fmla="*/ 112002 h 370014"/>
                  <a:gd name="connsiteX17" fmla="*/ 521594 w 585989"/>
                  <a:gd name="connsiteY17" fmla="*/ 141667 h 370014"/>
                  <a:gd name="connsiteX18" fmla="*/ 566670 w 585989"/>
                  <a:gd name="connsiteY18" fmla="*/ 199622 h 370014"/>
                  <a:gd name="connsiteX19" fmla="*/ 585989 w 585989"/>
                  <a:gd name="connsiteY19" fmla="*/ 238259 h 370014"/>
                  <a:gd name="connsiteX20" fmla="*/ 579549 w 585989"/>
                  <a:gd name="connsiteY20" fmla="*/ 283335 h 370014"/>
                  <a:gd name="connsiteX21" fmla="*/ 573110 w 585989"/>
                  <a:gd name="connsiteY21" fmla="*/ 302653 h 370014"/>
                  <a:gd name="connsiteX22" fmla="*/ 534473 w 585989"/>
                  <a:gd name="connsiteY22" fmla="*/ 328411 h 370014"/>
                  <a:gd name="connsiteX23" fmla="*/ 476518 w 585989"/>
                  <a:gd name="connsiteY23" fmla="*/ 347729 h 370014"/>
                  <a:gd name="connsiteX24" fmla="*/ 457200 w 585989"/>
                  <a:gd name="connsiteY24" fmla="*/ 354169 h 370014"/>
                  <a:gd name="connsiteX25" fmla="*/ 457421 w 585989"/>
                  <a:gd name="connsiteY25" fmla="*/ 364516 h 370014"/>
                  <a:gd name="connsiteX26" fmla="*/ 81181 w 585989"/>
                  <a:gd name="connsiteY26" fmla="*/ 350262 h 370014"/>
                  <a:gd name="connsiteX27" fmla="*/ 50140 w 585989"/>
                  <a:gd name="connsiteY27" fmla="*/ 327035 h 370014"/>
                  <a:gd name="connsiteX28" fmla="*/ 32197 w 585989"/>
                  <a:gd name="connsiteY28" fmla="*/ 296214 h 370014"/>
                  <a:gd name="connsiteX29" fmla="*/ 19318 w 585989"/>
                  <a:gd name="connsiteY29" fmla="*/ 276896 h 370014"/>
                  <a:gd name="connsiteX30" fmla="*/ 6439 w 585989"/>
                  <a:gd name="connsiteY30" fmla="*/ 238259 h 370014"/>
                  <a:gd name="connsiteX31" fmla="*/ 0 w 585989"/>
                  <a:gd name="connsiteY31" fmla="*/ 218941 h 370014"/>
                  <a:gd name="connsiteX32" fmla="*/ 6439 w 585989"/>
                  <a:gd name="connsiteY32" fmla="*/ 167425 h 370014"/>
                  <a:gd name="connsiteX33" fmla="*/ 6439 w 585989"/>
                  <a:gd name="connsiteY33" fmla="*/ 128789 h 370014"/>
                  <a:gd name="connsiteX0" fmla="*/ 6439 w 585989"/>
                  <a:gd name="connsiteY0" fmla="*/ 128789 h 364552"/>
                  <a:gd name="connsiteX1" fmla="*/ 6439 w 585989"/>
                  <a:gd name="connsiteY1" fmla="*/ 128789 h 364552"/>
                  <a:gd name="connsiteX2" fmla="*/ 45076 w 585989"/>
                  <a:gd name="connsiteY2" fmla="*/ 83712 h 364552"/>
                  <a:gd name="connsiteX3" fmla="*/ 64394 w 585989"/>
                  <a:gd name="connsiteY3" fmla="*/ 70834 h 364552"/>
                  <a:gd name="connsiteX4" fmla="*/ 77273 w 585989"/>
                  <a:gd name="connsiteY4" fmla="*/ 51515 h 364552"/>
                  <a:gd name="connsiteX5" fmla="*/ 103031 w 585989"/>
                  <a:gd name="connsiteY5" fmla="*/ 45076 h 364552"/>
                  <a:gd name="connsiteX6" fmla="*/ 122349 w 585989"/>
                  <a:gd name="connsiteY6" fmla="*/ 32197 h 364552"/>
                  <a:gd name="connsiteX7" fmla="*/ 167425 w 585989"/>
                  <a:gd name="connsiteY7" fmla="*/ 19318 h 364552"/>
                  <a:gd name="connsiteX8" fmla="*/ 186744 w 585989"/>
                  <a:gd name="connsiteY8" fmla="*/ 12879 h 364552"/>
                  <a:gd name="connsiteX9" fmla="*/ 238259 w 585989"/>
                  <a:gd name="connsiteY9" fmla="*/ 0 h 364552"/>
                  <a:gd name="connsiteX10" fmla="*/ 309093 w 585989"/>
                  <a:gd name="connsiteY10" fmla="*/ 12879 h 364552"/>
                  <a:gd name="connsiteX11" fmla="*/ 351417 w 585989"/>
                  <a:gd name="connsiteY11" fmla="*/ 34508 h 364552"/>
                  <a:gd name="connsiteX12" fmla="*/ 361764 w 585989"/>
                  <a:gd name="connsiteY12" fmla="*/ 33352 h 364552"/>
                  <a:gd name="connsiteX13" fmla="*/ 437882 w 585989"/>
                  <a:gd name="connsiteY13" fmla="*/ 83713 h 364552"/>
                  <a:gd name="connsiteX14" fmla="*/ 457200 w 585989"/>
                  <a:gd name="connsiteY14" fmla="*/ 90152 h 364552"/>
                  <a:gd name="connsiteX15" fmla="*/ 467547 w 585989"/>
                  <a:gd name="connsiteY15" fmla="*/ 105562 h 364552"/>
                  <a:gd name="connsiteX16" fmla="*/ 486866 w 585989"/>
                  <a:gd name="connsiteY16" fmla="*/ 112002 h 364552"/>
                  <a:gd name="connsiteX17" fmla="*/ 521594 w 585989"/>
                  <a:gd name="connsiteY17" fmla="*/ 141667 h 364552"/>
                  <a:gd name="connsiteX18" fmla="*/ 566670 w 585989"/>
                  <a:gd name="connsiteY18" fmla="*/ 199622 h 364552"/>
                  <a:gd name="connsiteX19" fmla="*/ 585989 w 585989"/>
                  <a:gd name="connsiteY19" fmla="*/ 238259 h 364552"/>
                  <a:gd name="connsiteX20" fmla="*/ 579549 w 585989"/>
                  <a:gd name="connsiteY20" fmla="*/ 283335 h 364552"/>
                  <a:gd name="connsiteX21" fmla="*/ 573110 w 585989"/>
                  <a:gd name="connsiteY21" fmla="*/ 302653 h 364552"/>
                  <a:gd name="connsiteX22" fmla="*/ 534473 w 585989"/>
                  <a:gd name="connsiteY22" fmla="*/ 328411 h 364552"/>
                  <a:gd name="connsiteX23" fmla="*/ 476518 w 585989"/>
                  <a:gd name="connsiteY23" fmla="*/ 347729 h 364552"/>
                  <a:gd name="connsiteX24" fmla="*/ 457200 w 585989"/>
                  <a:gd name="connsiteY24" fmla="*/ 354169 h 364552"/>
                  <a:gd name="connsiteX25" fmla="*/ 457421 w 585989"/>
                  <a:gd name="connsiteY25" fmla="*/ 364516 h 364552"/>
                  <a:gd name="connsiteX26" fmla="*/ 96811 w 585989"/>
                  <a:gd name="connsiteY26" fmla="*/ 350262 h 364552"/>
                  <a:gd name="connsiteX27" fmla="*/ 50140 w 585989"/>
                  <a:gd name="connsiteY27" fmla="*/ 327035 h 364552"/>
                  <a:gd name="connsiteX28" fmla="*/ 32197 w 585989"/>
                  <a:gd name="connsiteY28" fmla="*/ 296214 h 364552"/>
                  <a:gd name="connsiteX29" fmla="*/ 19318 w 585989"/>
                  <a:gd name="connsiteY29" fmla="*/ 276896 h 364552"/>
                  <a:gd name="connsiteX30" fmla="*/ 6439 w 585989"/>
                  <a:gd name="connsiteY30" fmla="*/ 238259 h 364552"/>
                  <a:gd name="connsiteX31" fmla="*/ 0 w 585989"/>
                  <a:gd name="connsiteY31" fmla="*/ 218941 h 364552"/>
                  <a:gd name="connsiteX32" fmla="*/ 6439 w 585989"/>
                  <a:gd name="connsiteY32" fmla="*/ 167425 h 364552"/>
                  <a:gd name="connsiteX33" fmla="*/ 6439 w 585989"/>
                  <a:gd name="connsiteY33" fmla="*/ 128789 h 364552"/>
                  <a:gd name="connsiteX0" fmla="*/ 6439 w 585989"/>
                  <a:gd name="connsiteY0" fmla="*/ 128789 h 364552"/>
                  <a:gd name="connsiteX1" fmla="*/ 6439 w 585989"/>
                  <a:gd name="connsiteY1" fmla="*/ 128789 h 364552"/>
                  <a:gd name="connsiteX2" fmla="*/ 45076 w 585989"/>
                  <a:gd name="connsiteY2" fmla="*/ 83712 h 364552"/>
                  <a:gd name="connsiteX3" fmla="*/ 64394 w 585989"/>
                  <a:gd name="connsiteY3" fmla="*/ 70834 h 364552"/>
                  <a:gd name="connsiteX4" fmla="*/ 77273 w 585989"/>
                  <a:gd name="connsiteY4" fmla="*/ 51515 h 364552"/>
                  <a:gd name="connsiteX5" fmla="*/ 103031 w 585989"/>
                  <a:gd name="connsiteY5" fmla="*/ 45076 h 364552"/>
                  <a:gd name="connsiteX6" fmla="*/ 122349 w 585989"/>
                  <a:gd name="connsiteY6" fmla="*/ 32197 h 364552"/>
                  <a:gd name="connsiteX7" fmla="*/ 167425 w 585989"/>
                  <a:gd name="connsiteY7" fmla="*/ 19318 h 364552"/>
                  <a:gd name="connsiteX8" fmla="*/ 186744 w 585989"/>
                  <a:gd name="connsiteY8" fmla="*/ 12879 h 364552"/>
                  <a:gd name="connsiteX9" fmla="*/ 238259 w 585989"/>
                  <a:gd name="connsiteY9" fmla="*/ 0 h 364552"/>
                  <a:gd name="connsiteX10" fmla="*/ 309093 w 585989"/>
                  <a:gd name="connsiteY10" fmla="*/ 12879 h 364552"/>
                  <a:gd name="connsiteX11" fmla="*/ 351417 w 585989"/>
                  <a:gd name="connsiteY11" fmla="*/ 34508 h 364552"/>
                  <a:gd name="connsiteX12" fmla="*/ 361764 w 585989"/>
                  <a:gd name="connsiteY12" fmla="*/ 33352 h 364552"/>
                  <a:gd name="connsiteX13" fmla="*/ 437882 w 585989"/>
                  <a:gd name="connsiteY13" fmla="*/ 83713 h 364552"/>
                  <a:gd name="connsiteX14" fmla="*/ 457200 w 585989"/>
                  <a:gd name="connsiteY14" fmla="*/ 90152 h 364552"/>
                  <a:gd name="connsiteX15" fmla="*/ 467547 w 585989"/>
                  <a:gd name="connsiteY15" fmla="*/ 105562 h 364552"/>
                  <a:gd name="connsiteX16" fmla="*/ 486866 w 585989"/>
                  <a:gd name="connsiteY16" fmla="*/ 112002 h 364552"/>
                  <a:gd name="connsiteX17" fmla="*/ 521594 w 585989"/>
                  <a:gd name="connsiteY17" fmla="*/ 141667 h 364552"/>
                  <a:gd name="connsiteX18" fmla="*/ 566670 w 585989"/>
                  <a:gd name="connsiteY18" fmla="*/ 199622 h 364552"/>
                  <a:gd name="connsiteX19" fmla="*/ 585989 w 585989"/>
                  <a:gd name="connsiteY19" fmla="*/ 238259 h 364552"/>
                  <a:gd name="connsiteX20" fmla="*/ 579549 w 585989"/>
                  <a:gd name="connsiteY20" fmla="*/ 283335 h 364552"/>
                  <a:gd name="connsiteX21" fmla="*/ 573110 w 585989"/>
                  <a:gd name="connsiteY21" fmla="*/ 302653 h 364552"/>
                  <a:gd name="connsiteX22" fmla="*/ 534473 w 585989"/>
                  <a:gd name="connsiteY22" fmla="*/ 328411 h 364552"/>
                  <a:gd name="connsiteX23" fmla="*/ 476518 w 585989"/>
                  <a:gd name="connsiteY23" fmla="*/ 347729 h 364552"/>
                  <a:gd name="connsiteX24" fmla="*/ 457200 w 585989"/>
                  <a:gd name="connsiteY24" fmla="*/ 354169 h 364552"/>
                  <a:gd name="connsiteX25" fmla="*/ 457421 w 585989"/>
                  <a:gd name="connsiteY25" fmla="*/ 364516 h 364552"/>
                  <a:gd name="connsiteX26" fmla="*/ 96811 w 585989"/>
                  <a:gd name="connsiteY26" fmla="*/ 350262 h 364552"/>
                  <a:gd name="connsiteX27" fmla="*/ 50140 w 585989"/>
                  <a:gd name="connsiteY27" fmla="*/ 327035 h 364552"/>
                  <a:gd name="connsiteX28" fmla="*/ 32197 w 585989"/>
                  <a:gd name="connsiteY28" fmla="*/ 296214 h 364552"/>
                  <a:gd name="connsiteX29" fmla="*/ 19318 w 585989"/>
                  <a:gd name="connsiteY29" fmla="*/ 276896 h 364552"/>
                  <a:gd name="connsiteX30" fmla="*/ 6439 w 585989"/>
                  <a:gd name="connsiteY30" fmla="*/ 238259 h 364552"/>
                  <a:gd name="connsiteX31" fmla="*/ 0 w 585989"/>
                  <a:gd name="connsiteY31" fmla="*/ 218941 h 364552"/>
                  <a:gd name="connsiteX32" fmla="*/ 6439 w 585989"/>
                  <a:gd name="connsiteY32" fmla="*/ 167425 h 364552"/>
                  <a:gd name="connsiteX33" fmla="*/ 6439 w 585989"/>
                  <a:gd name="connsiteY33" fmla="*/ 128789 h 364552"/>
                  <a:gd name="connsiteX0" fmla="*/ 6439 w 585989"/>
                  <a:gd name="connsiteY0" fmla="*/ 128789 h 364552"/>
                  <a:gd name="connsiteX1" fmla="*/ 6439 w 585989"/>
                  <a:gd name="connsiteY1" fmla="*/ 128789 h 364552"/>
                  <a:gd name="connsiteX2" fmla="*/ 45076 w 585989"/>
                  <a:gd name="connsiteY2" fmla="*/ 83712 h 364552"/>
                  <a:gd name="connsiteX3" fmla="*/ 64394 w 585989"/>
                  <a:gd name="connsiteY3" fmla="*/ 70834 h 364552"/>
                  <a:gd name="connsiteX4" fmla="*/ 77273 w 585989"/>
                  <a:gd name="connsiteY4" fmla="*/ 51515 h 364552"/>
                  <a:gd name="connsiteX5" fmla="*/ 103031 w 585989"/>
                  <a:gd name="connsiteY5" fmla="*/ 45076 h 364552"/>
                  <a:gd name="connsiteX6" fmla="*/ 122349 w 585989"/>
                  <a:gd name="connsiteY6" fmla="*/ 32197 h 364552"/>
                  <a:gd name="connsiteX7" fmla="*/ 167425 w 585989"/>
                  <a:gd name="connsiteY7" fmla="*/ 19318 h 364552"/>
                  <a:gd name="connsiteX8" fmla="*/ 186744 w 585989"/>
                  <a:gd name="connsiteY8" fmla="*/ 12879 h 364552"/>
                  <a:gd name="connsiteX9" fmla="*/ 238259 w 585989"/>
                  <a:gd name="connsiteY9" fmla="*/ 0 h 364552"/>
                  <a:gd name="connsiteX10" fmla="*/ 309093 w 585989"/>
                  <a:gd name="connsiteY10" fmla="*/ 12879 h 364552"/>
                  <a:gd name="connsiteX11" fmla="*/ 351417 w 585989"/>
                  <a:gd name="connsiteY11" fmla="*/ 34508 h 364552"/>
                  <a:gd name="connsiteX12" fmla="*/ 361764 w 585989"/>
                  <a:gd name="connsiteY12" fmla="*/ 33352 h 364552"/>
                  <a:gd name="connsiteX13" fmla="*/ 437882 w 585989"/>
                  <a:gd name="connsiteY13" fmla="*/ 83713 h 364552"/>
                  <a:gd name="connsiteX14" fmla="*/ 457200 w 585989"/>
                  <a:gd name="connsiteY14" fmla="*/ 90152 h 364552"/>
                  <a:gd name="connsiteX15" fmla="*/ 467547 w 585989"/>
                  <a:gd name="connsiteY15" fmla="*/ 105562 h 364552"/>
                  <a:gd name="connsiteX16" fmla="*/ 486866 w 585989"/>
                  <a:gd name="connsiteY16" fmla="*/ 112002 h 364552"/>
                  <a:gd name="connsiteX17" fmla="*/ 521594 w 585989"/>
                  <a:gd name="connsiteY17" fmla="*/ 141667 h 364552"/>
                  <a:gd name="connsiteX18" fmla="*/ 566670 w 585989"/>
                  <a:gd name="connsiteY18" fmla="*/ 199622 h 364552"/>
                  <a:gd name="connsiteX19" fmla="*/ 585989 w 585989"/>
                  <a:gd name="connsiteY19" fmla="*/ 238259 h 364552"/>
                  <a:gd name="connsiteX20" fmla="*/ 579549 w 585989"/>
                  <a:gd name="connsiteY20" fmla="*/ 283335 h 364552"/>
                  <a:gd name="connsiteX21" fmla="*/ 573110 w 585989"/>
                  <a:gd name="connsiteY21" fmla="*/ 302653 h 364552"/>
                  <a:gd name="connsiteX22" fmla="*/ 534473 w 585989"/>
                  <a:gd name="connsiteY22" fmla="*/ 328411 h 364552"/>
                  <a:gd name="connsiteX23" fmla="*/ 476518 w 585989"/>
                  <a:gd name="connsiteY23" fmla="*/ 347729 h 364552"/>
                  <a:gd name="connsiteX24" fmla="*/ 457200 w 585989"/>
                  <a:gd name="connsiteY24" fmla="*/ 354169 h 364552"/>
                  <a:gd name="connsiteX25" fmla="*/ 457421 w 585989"/>
                  <a:gd name="connsiteY25" fmla="*/ 364516 h 364552"/>
                  <a:gd name="connsiteX26" fmla="*/ 96811 w 585989"/>
                  <a:gd name="connsiteY26" fmla="*/ 350262 h 364552"/>
                  <a:gd name="connsiteX27" fmla="*/ 50140 w 585989"/>
                  <a:gd name="connsiteY27" fmla="*/ 327035 h 364552"/>
                  <a:gd name="connsiteX28" fmla="*/ 32197 w 585989"/>
                  <a:gd name="connsiteY28" fmla="*/ 296214 h 364552"/>
                  <a:gd name="connsiteX29" fmla="*/ 19318 w 585989"/>
                  <a:gd name="connsiteY29" fmla="*/ 276896 h 364552"/>
                  <a:gd name="connsiteX30" fmla="*/ 6439 w 585989"/>
                  <a:gd name="connsiteY30" fmla="*/ 238259 h 364552"/>
                  <a:gd name="connsiteX31" fmla="*/ 0 w 585989"/>
                  <a:gd name="connsiteY31" fmla="*/ 218941 h 364552"/>
                  <a:gd name="connsiteX32" fmla="*/ 6439 w 585989"/>
                  <a:gd name="connsiteY32" fmla="*/ 167425 h 364552"/>
                  <a:gd name="connsiteX33" fmla="*/ 6439 w 585989"/>
                  <a:gd name="connsiteY33" fmla="*/ 128789 h 364552"/>
                  <a:gd name="connsiteX0" fmla="*/ 6439 w 585989"/>
                  <a:gd name="connsiteY0" fmla="*/ 128789 h 369692"/>
                  <a:gd name="connsiteX1" fmla="*/ 6439 w 585989"/>
                  <a:gd name="connsiteY1" fmla="*/ 128789 h 369692"/>
                  <a:gd name="connsiteX2" fmla="*/ 45076 w 585989"/>
                  <a:gd name="connsiteY2" fmla="*/ 83712 h 369692"/>
                  <a:gd name="connsiteX3" fmla="*/ 64394 w 585989"/>
                  <a:gd name="connsiteY3" fmla="*/ 70834 h 369692"/>
                  <a:gd name="connsiteX4" fmla="*/ 77273 w 585989"/>
                  <a:gd name="connsiteY4" fmla="*/ 51515 h 369692"/>
                  <a:gd name="connsiteX5" fmla="*/ 103031 w 585989"/>
                  <a:gd name="connsiteY5" fmla="*/ 45076 h 369692"/>
                  <a:gd name="connsiteX6" fmla="*/ 122349 w 585989"/>
                  <a:gd name="connsiteY6" fmla="*/ 32197 h 369692"/>
                  <a:gd name="connsiteX7" fmla="*/ 167425 w 585989"/>
                  <a:gd name="connsiteY7" fmla="*/ 19318 h 369692"/>
                  <a:gd name="connsiteX8" fmla="*/ 186744 w 585989"/>
                  <a:gd name="connsiteY8" fmla="*/ 12879 h 369692"/>
                  <a:gd name="connsiteX9" fmla="*/ 238259 w 585989"/>
                  <a:gd name="connsiteY9" fmla="*/ 0 h 369692"/>
                  <a:gd name="connsiteX10" fmla="*/ 309093 w 585989"/>
                  <a:gd name="connsiteY10" fmla="*/ 12879 h 369692"/>
                  <a:gd name="connsiteX11" fmla="*/ 351417 w 585989"/>
                  <a:gd name="connsiteY11" fmla="*/ 34508 h 369692"/>
                  <a:gd name="connsiteX12" fmla="*/ 361764 w 585989"/>
                  <a:gd name="connsiteY12" fmla="*/ 33352 h 369692"/>
                  <a:gd name="connsiteX13" fmla="*/ 437882 w 585989"/>
                  <a:gd name="connsiteY13" fmla="*/ 83713 h 369692"/>
                  <a:gd name="connsiteX14" fmla="*/ 457200 w 585989"/>
                  <a:gd name="connsiteY14" fmla="*/ 90152 h 369692"/>
                  <a:gd name="connsiteX15" fmla="*/ 467547 w 585989"/>
                  <a:gd name="connsiteY15" fmla="*/ 105562 h 369692"/>
                  <a:gd name="connsiteX16" fmla="*/ 486866 w 585989"/>
                  <a:gd name="connsiteY16" fmla="*/ 112002 h 369692"/>
                  <a:gd name="connsiteX17" fmla="*/ 521594 w 585989"/>
                  <a:gd name="connsiteY17" fmla="*/ 141667 h 369692"/>
                  <a:gd name="connsiteX18" fmla="*/ 566670 w 585989"/>
                  <a:gd name="connsiteY18" fmla="*/ 199622 h 369692"/>
                  <a:gd name="connsiteX19" fmla="*/ 585989 w 585989"/>
                  <a:gd name="connsiteY19" fmla="*/ 238259 h 369692"/>
                  <a:gd name="connsiteX20" fmla="*/ 579549 w 585989"/>
                  <a:gd name="connsiteY20" fmla="*/ 283335 h 369692"/>
                  <a:gd name="connsiteX21" fmla="*/ 573110 w 585989"/>
                  <a:gd name="connsiteY21" fmla="*/ 302653 h 369692"/>
                  <a:gd name="connsiteX22" fmla="*/ 534473 w 585989"/>
                  <a:gd name="connsiteY22" fmla="*/ 328411 h 369692"/>
                  <a:gd name="connsiteX23" fmla="*/ 476518 w 585989"/>
                  <a:gd name="connsiteY23" fmla="*/ 347729 h 369692"/>
                  <a:gd name="connsiteX24" fmla="*/ 457200 w 585989"/>
                  <a:gd name="connsiteY24" fmla="*/ 354169 h 369692"/>
                  <a:gd name="connsiteX25" fmla="*/ 467724 w 585989"/>
                  <a:gd name="connsiteY25" fmla="*/ 369668 h 369692"/>
                  <a:gd name="connsiteX26" fmla="*/ 96811 w 585989"/>
                  <a:gd name="connsiteY26" fmla="*/ 350262 h 369692"/>
                  <a:gd name="connsiteX27" fmla="*/ 50140 w 585989"/>
                  <a:gd name="connsiteY27" fmla="*/ 327035 h 369692"/>
                  <a:gd name="connsiteX28" fmla="*/ 32197 w 585989"/>
                  <a:gd name="connsiteY28" fmla="*/ 296214 h 369692"/>
                  <a:gd name="connsiteX29" fmla="*/ 19318 w 585989"/>
                  <a:gd name="connsiteY29" fmla="*/ 276896 h 369692"/>
                  <a:gd name="connsiteX30" fmla="*/ 6439 w 585989"/>
                  <a:gd name="connsiteY30" fmla="*/ 238259 h 369692"/>
                  <a:gd name="connsiteX31" fmla="*/ 0 w 585989"/>
                  <a:gd name="connsiteY31" fmla="*/ 218941 h 369692"/>
                  <a:gd name="connsiteX32" fmla="*/ 6439 w 585989"/>
                  <a:gd name="connsiteY32" fmla="*/ 167425 h 369692"/>
                  <a:gd name="connsiteX33" fmla="*/ 6439 w 585989"/>
                  <a:gd name="connsiteY33" fmla="*/ 128789 h 369692"/>
                  <a:gd name="connsiteX0" fmla="*/ 6439 w 585989"/>
                  <a:gd name="connsiteY0" fmla="*/ 128789 h 369851"/>
                  <a:gd name="connsiteX1" fmla="*/ 6439 w 585989"/>
                  <a:gd name="connsiteY1" fmla="*/ 128789 h 369851"/>
                  <a:gd name="connsiteX2" fmla="*/ 45076 w 585989"/>
                  <a:gd name="connsiteY2" fmla="*/ 83712 h 369851"/>
                  <a:gd name="connsiteX3" fmla="*/ 64394 w 585989"/>
                  <a:gd name="connsiteY3" fmla="*/ 70834 h 369851"/>
                  <a:gd name="connsiteX4" fmla="*/ 77273 w 585989"/>
                  <a:gd name="connsiteY4" fmla="*/ 51515 h 369851"/>
                  <a:gd name="connsiteX5" fmla="*/ 103031 w 585989"/>
                  <a:gd name="connsiteY5" fmla="*/ 45076 h 369851"/>
                  <a:gd name="connsiteX6" fmla="*/ 122349 w 585989"/>
                  <a:gd name="connsiteY6" fmla="*/ 32197 h 369851"/>
                  <a:gd name="connsiteX7" fmla="*/ 167425 w 585989"/>
                  <a:gd name="connsiteY7" fmla="*/ 19318 h 369851"/>
                  <a:gd name="connsiteX8" fmla="*/ 186744 w 585989"/>
                  <a:gd name="connsiteY8" fmla="*/ 12879 h 369851"/>
                  <a:gd name="connsiteX9" fmla="*/ 238259 w 585989"/>
                  <a:gd name="connsiteY9" fmla="*/ 0 h 369851"/>
                  <a:gd name="connsiteX10" fmla="*/ 309093 w 585989"/>
                  <a:gd name="connsiteY10" fmla="*/ 12879 h 369851"/>
                  <a:gd name="connsiteX11" fmla="*/ 351417 w 585989"/>
                  <a:gd name="connsiteY11" fmla="*/ 34508 h 369851"/>
                  <a:gd name="connsiteX12" fmla="*/ 361764 w 585989"/>
                  <a:gd name="connsiteY12" fmla="*/ 33352 h 369851"/>
                  <a:gd name="connsiteX13" fmla="*/ 437882 w 585989"/>
                  <a:gd name="connsiteY13" fmla="*/ 83713 h 369851"/>
                  <a:gd name="connsiteX14" fmla="*/ 457200 w 585989"/>
                  <a:gd name="connsiteY14" fmla="*/ 90152 h 369851"/>
                  <a:gd name="connsiteX15" fmla="*/ 467547 w 585989"/>
                  <a:gd name="connsiteY15" fmla="*/ 105562 h 369851"/>
                  <a:gd name="connsiteX16" fmla="*/ 486866 w 585989"/>
                  <a:gd name="connsiteY16" fmla="*/ 112002 h 369851"/>
                  <a:gd name="connsiteX17" fmla="*/ 521594 w 585989"/>
                  <a:gd name="connsiteY17" fmla="*/ 141667 h 369851"/>
                  <a:gd name="connsiteX18" fmla="*/ 566670 w 585989"/>
                  <a:gd name="connsiteY18" fmla="*/ 199622 h 369851"/>
                  <a:gd name="connsiteX19" fmla="*/ 585989 w 585989"/>
                  <a:gd name="connsiteY19" fmla="*/ 238259 h 369851"/>
                  <a:gd name="connsiteX20" fmla="*/ 579549 w 585989"/>
                  <a:gd name="connsiteY20" fmla="*/ 283335 h 369851"/>
                  <a:gd name="connsiteX21" fmla="*/ 573110 w 585989"/>
                  <a:gd name="connsiteY21" fmla="*/ 302653 h 369851"/>
                  <a:gd name="connsiteX22" fmla="*/ 534473 w 585989"/>
                  <a:gd name="connsiteY22" fmla="*/ 328411 h 369851"/>
                  <a:gd name="connsiteX23" fmla="*/ 476518 w 585989"/>
                  <a:gd name="connsiteY23" fmla="*/ 347729 h 369851"/>
                  <a:gd name="connsiteX24" fmla="*/ 500988 w 585989"/>
                  <a:gd name="connsiteY24" fmla="*/ 359320 h 369851"/>
                  <a:gd name="connsiteX25" fmla="*/ 467724 w 585989"/>
                  <a:gd name="connsiteY25" fmla="*/ 369668 h 369851"/>
                  <a:gd name="connsiteX26" fmla="*/ 96811 w 585989"/>
                  <a:gd name="connsiteY26" fmla="*/ 350262 h 369851"/>
                  <a:gd name="connsiteX27" fmla="*/ 50140 w 585989"/>
                  <a:gd name="connsiteY27" fmla="*/ 327035 h 369851"/>
                  <a:gd name="connsiteX28" fmla="*/ 32197 w 585989"/>
                  <a:gd name="connsiteY28" fmla="*/ 296214 h 369851"/>
                  <a:gd name="connsiteX29" fmla="*/ 19318 w 585989"/>
                  <a:gd name="connsiteY29" fmla="*/ 276896 h 369851"/>
                  <a:gd name="connsiteX30" fmla="*/ 6439 w 585989"/>
                  <a:gd name="connsiteY30" fmla="*/ 238259 h 369851"/>
                  <a:gd name="connsiteX31" fmla="*/ 0 w 585989"/>
                  <a:gd name="connsiteY31" fmla="*/ 218941 h 369851"/>
                  <a:gd name="connsiteX32" fmla="*/ 6439 w 585989"/>
                  <a:gd name="connsiteY32" fmla="*/ 167425 h 369851"/>
                  <a:gd name="connsiteX33" fmla="*/ 6439 w 585989"/>
                  <a:gd name="connsiteY33" fmla="*/ 128789 h 369851"/>
                  <a:gd name="connsiteX0" fmla="*/ 6439 w 585989"/>
                  <a:gd name="connsiteY0" fmla="*/ 128789 h 369851"/>
                  <a:gd name="connsiteX1" fmla="*/ 6439 w 585989"/>
                  <a:gd name="connsiteY1" fmla="*/ 128789 h 369851"/>
                  <a:gd name="connsiteX2" fmla="*/ 45076 w 585989"/>
                  <a:gd name="connsiteY2" fmla="*/ 83712 h 369851"/>
                  <a:gd name="connsiteX3" fmla="*/ 64394 w 585989"/>
                  <a:gd name="connsiteY3" fmla="*/ 70834 h 369851"/>
                  <a:gd name="connsiteX4" fmla="*/ 77273 w 585989"/>
                  <a:gd name="connsiteY4" fmla="*/ 51515 h 369851"/>
                  <a:gd name="connsiteX5" fmla="*/ 103031 w 585989"/>
                  <a:gd name="connsiteY5" fmla="*/ 45076 h 369851"/>
                  <a:gd name="connsiteX6" fmla="*/ 122349 w 585989"/>
                  <a:gd name="connsiteY6" fmla="*/ 32197 h 369851"/>
                  <a:gd name="connsiteX7" fmla="*/ 167425 w 585989"/>
                  <a:gd name="connsiteY7" fmla="*/ 19318 h 369851"/>
                  <a:gd name="connsiteX8" fmla="*/ 186744 w 585989"/>
                  <a:gd name="connsiteY8" fmla="*/ 12879 h 369851"/>
                  <a:gd name="connsiteX9" fmla="*/ 238259 w 585989"/>
                  <a:gd name="connsiteY9" fmla="*/ 0 h 369851"/>
                  <a:gd name="connsiteX10" fmla="*/ 309093 w 585989"/>
                  <a:gd name="connsiteY10" fmla="*/ 12879 h 369851"/>
                  <a:gd name="connsiteX11" fmla="*/ 351417 w 585989"/>
                  <a:gd name="connsiteY11" fmla="*/ 34508 h 369851"/>
                  <a:gd name="connsiteX12" fmla="*/ 361764 w 585989"/>
                  <a:gd name="connsiteY12" fmla="*/ 33352 h 369851"/>
                  <a:gd name="connsiteX13" fmla="*/ 437882 w 585989"/>
                  <a:gd name="connsiteY13" fmla="*/ 83713 h 369851"/>
                  <a:gd name="connsiteX14" fmla="*/ 457200 w 585989"/>
                  <a:gd name="connsiteY14" fmla="*/ 90152 h 369851"/>
                  <a:gd name="connsiteX15" fmla="*/ 467547 w 585989"/>
                  <a:gd name="connsiteY15" fmla="*/ 105562 h 369851"/>
                  <a:gd name="connsiteX16" fmla="*/ 486866 w 585989"/>
                  <a:gd name="connsiteY16" fmla="*/ 112002 h 369851"/>
                  <a:gd name="connsiteX17" fmla="*/ 521594 w 585989"/>
                  <a:gd name="connsiteY17" fmla="*/ 141667 h 369851"/>
                  <a:gd name="connsiteX18" fmla="*/ 566670 w 585989"/>
                  <a:gd name="connsiteY18" fmla="*/ 199622 h 369851"/>
                  <a:gd name="connsiteX19" fmla="*/ 585989 w 585989"/>
                  <a:gd name="connsiteY19" fmla="*/ 238259 h 369851"/>
                  <a:gd name="connsiteX20" fmla="*/ 579549 w 585989"/>
                  <a:gd name="connsiteY20" fmla="*/ 283335 h 369851"/>
                  <a:gd name="connsiteX21" fmla="*/ 573110 w 585989"/>
                  <a:gd name="connsiteY21" fmla="*/ 302653 h 369851"/>
                  <a:gd name="connsiteX22" fmla="*/ 534473 w 585989"/>
                  <a:gd name="connsiteY22" fmla="*/ 328411 h 369851"/>
                  <a:gd name="connsiteX23" fmla="*/ 520306 w 585989"/>
                  <a:gd name="connsiteY23" fmla="*/ 347729 h 369851"/>
                  <a:gd name="connsiteX24" fmla="*/ 500988 w 585989"/>
                  <a:gd name="connsiteY24" fmla="*/ 359320 h 369851"/>
                  <a:gd name="connsiteX25" fmla="*/ 467724 w 585989"/>
                  <a:gd name="connsiteY25" fmla="*/ 369668 h 369851"/>
                  <a:gd name="connsiteX26" fmla="*/ 96811 w 585989"/>
                  <a:gd name="connsiteY26" fmla="*/ 350262 h 369851"/>
                  <a:gd name="connsiteX27" fmla="*/ 50140 w 585989"/>
                  <a:gd name="connsiteY27" fmla="*/ 327035 h 369851"/>
                  <a:gd name="connsiteX28" fmla="*/ 32197 w 585989"/>
                  <a:gd name="connsiteY28" fmla="*/ 296214 h 369851"/>
                  <a:gd name="connsiteX29" fmla="*/ 19318 w 585989"/>
                  <a:gd name="connsiteY29" fmla="*/ 276896 h 369851"/>
                  <a:gd name="connsiteX30" fmla="*/ 6439 w 585989"/>
                  <a:gd name="connsiteY30" fmla="*/ 238259 h 369851"/>
                  <a:gd name="connsiteX31" fmla="*/ 0 w 585989"/>
                  <a:gd name="connsiteY31" fmla="*/ 218941 h 369851"/>
                  <a:gd name="connsiteX32" fmla="*/ 6439 w 585989"/>
                  <a:gd name="connsiteY32" fmla="*/ 167425 h 369851"/>
                  <a:gd name="connsiteX33" fmla="*/ 6439 w 585989"/>
                  <a:gd name="connsiteY33" fmla="*/ 128789 h 369851"/>
                  <a:gd name="connsiteX0" fmla="*/ 6439 w 585989"/>
                  <a:gd name="connsiteY0" fmla="*/ 128789 h 369851"/>
                  <a:gd name="connsiteX1" fmla="*/ 6439 w 585989"/>
                  <a:gd name="connsiteY1" fmla="*/ 128789 h 369851"/>
                  <a:gd name="connsiteX2" fmla="*/ 45076 w 585989"/>
                  <a:gd name="connsiteY2" fmla="*/ 83712 h 369851"/>
                  <a:gd name="connsiteX3" fmla="*/ 64394 w 585989"/>
                  <a:gd name="connsiteY3" fmla="*/ 70834 h 369851"/>
                  <a:gd name="connsiteX4" fmla="*/ 77273 w 585989"/>
                  <a:gd name="connsiteY4" fmla="*/ 51515 h 369851"/>
                  <a:gd name="connsiteX5" fmla="*/ 103031 w 585989"/>
                  <a:gd name="connsiteY5" fmla="*/ 45076 h 369851"/>
                  <a:gd name="connsiteX6" fmla="*/ 122349 w 585989"/>
                  <a:gd name="connsiteY6" fmla="*/ 32197 h 369851"/>
                  <a:gd name="connsiteX7" fmla="*/ 167425 w 585989"/>
                  <a:gd name="connsiteY7" fmla="*/ 19318 h 369851"/>
                  <a:gd name="connsiteX8" fmla="*/ 186744 w 585989"/>
                  <a:gd name="connsiteY8" fmla="*/ 12879 h 369851"/>
                  <a:gd name="connsiteX9" fmla="*/ 238259 w 585989"/>
                  <a:gd name="connsiteY9" fmla="*/ 0 h 369851"/>
                  <a:gd name="connsiteX10" fmla="*/ 309093 w 585989"/>
                  <a:gd name="connsiteY10" fmla="*/ 12879 h 369851"/>
                  <a:gd name="connsiteX11" fmla="*/ 351417 w 585989"/>
                  <a:gd name="connsiteY11" fmla="*/ 34508 h 369851"/>
                  <a:gd name="connsiteX12" fmla="*/ 361764 w 585989"/>
                  <a:gd name="connsiteY12" fmla="*/ 33352 h 369851"/>
                  <a:gd name="connsiteX13" fmla="*/ 437882 w 585989"/>
                  <a:gd name="connsiteY13" fmla="*/ 83713 h 369851"/>
                  <a:gd name="connsiteX14" fmla="*/ 457200 w 585989"/>
                  <a:gd name="connsiteY14" fmla="*/ 90152 h 369851"/>
                  <a:gd name="connsiteX15" fmla="*/ 467547 w 585989"/>
                  <a:gd name="connsiteY15" fmla="*/ 105562 h 369851"/>
                  <a:gd name="connsiteX16" fmla="*/ 486866 w 585989"/>
                  <a:gd name="connsiteY16" fmla="*/ 112002 h 369851"/>
                  <a:gd name="connsiteX17" fmla="*/ 521594 w 585989"/>
                  <a:gd name="connsiteY17" fmla="*/ 141667 h 369851"/>
                  <a:gd name="connsiteX18" fmla="*/ 566670 w 585989"/>
                  <a:gd name="connsiteY18" fmla="*/ 199622 h 369851"/>
                  <a:gd name="connsiteX19" fmla="*/ 585989 w 585989"/>
                  <a:gd name="connsiteY19" fmla="*/ 238259 h 369851"/>
                  <a:gd name="connsiteX20" fmla="*/ 579549 w 585989"/>
                  <a:gd name="connsiteY20" fmla="*/ 283335 h 369851"/>
                  <a:gd name="connsiteX21" fmla="*/ 573110 w 585989"/>
                  <a:gd name="connsiteY21" fmla="*/ 302653 h 369851"/>
                  <a:gd name="connsiteX22" fmla="*/ 534473 w 585989"/>
                  <a:gd name="connsiteY22" fmla="*/ 328411 h 369851"/>
                  <a:gd name="connsiteX23" fmla="*/ 525458 w 585989"/>
                  <a:gd name="connsiteY23" fmla="*/ 347729 h 369851"/>
                  <a:gd name="connsiteX24" fmla="*/ 500988 w 585989"/>
                  <a:gd name="connsiteY24" fmla="*/ 359320 h 369851"/>
                  <a:gd name="connsiteX25" fmla="*/ 467724 w 585989"/>
                  <a:gd name="connsiteY25" fmla="*/ 369668 h 369851"/>
                  <a:gd name="connsiteX26" fmla="*/ 96811 w 585989"/>
                  <a:gd name="connsiteY26" fmla="*/ 350262 h 369851"/>
                  <a:gd name="connsiteX27" fmla="*/ 50140 w 585989"/>
                  <a:gd name="connsiteY27" fmla="*/ 327035 h 369851"/>
                  <a:gd name="connsiteX28" fmla="*/ 32197 w 585989"/>
                  <a:gd name="connsiteY28" fmla="*/ 296214 h 369851"/>
                  <a:gd name="connsiteX29" fmla="*/ 19318 w 585989"/>
                  <a:gd name="connsiteY29" fmla="*/ 276896 h 369851"/>
                  <a:gd name="connsiteX30" fmla="*/ 6439 w 585989"/>
                  <a:gd name="connsiteY30" fmla="*/ 238259 h 369851"/>
                  <a:gd name="connsiteX31" fmla="*/ 0 w 585989"/>
                  <a:gd name="connsiteY31" fmla="*/ 218941 h 369851"/>
                  <a:gd name="connsiteX32" fmla="*/ 6439 w 585989"/>
                  <a:gd name="connsiteY32" fmla="*/ 167425 h 369851"/>
                  <a:gd name="connsiteX33" fmla="*/ 6439 w 585989"/>
                  <a:gd name="connsiteY33" fmla="*/ 128789 h 369851"/>
                  <a:gd name="connsiteX0" fmla="*/ 6439 w 585989"/>
                  <a:gd name="connsiteY0" fmla="*/ 128789 h 369851"/>
                  <a:gd name="connsiteX1" fmla="*/ 6439 w 585989"/>
                  <a:gd name="connsiteY1" fmla="*/ 128789 h 369851"/>
                  <a:gd name="connsiteX2" fmla="*/ 45076 w 585989"/>
                  <a:gd name="connsiteY2" fmla="*/ 83712 h 369851"/>
                  <a:gd name="connsiteX3" fmla="*/ 64394 w 585989"/>
                  <a:gd name="connsiteY3" fmla="*/ 70834 h 369851"/>
                  <a:gd name="connsiteX4" fmla="*/ 77273 w 585989"/>
                  <a:gd name="connsiteY4" fmla="*/ 51515 h 369851"/>
                  <a:gd name="connsiteX5" fmla="*/ 103031 w 585989"/>
                  <a:gd name="connsiteY5" fmla="*/ 45076 h 369851"/>
                  <a:gd name="connsiteX6" fmla="*/ 122349 w 585989"/>
                  <a:gd name="connsiteY6" fmla="*/ 32197 h 369851"/>
                  <a:gd name="connsiteX7" fmla="*/ 167425 w 585989"/>
                  <a:gd name="connsiteY7" fmla="*/ 19318 h 369851"/>
                  <a:gd name="connsiteX8" fmla="*/ 186744 w 585989"/>
                  <a:gd name="connsiteY8" fmla="*/ 12879 h 369851"/>
                  <a:gd name="connsiteX9" fmla="*/ 238259 w 585989"/>
                  <a:gd name="connsiteY9" fmla="*/ 0 h 369851"/>
                  <a:gd name="connsiteX10" fmla="*/ 309093 w 585989"/>
                  <a:gd name="connsiteY10" fmla="*/ 12879 h 369851"/>
                  <a:gd name="connsiteX11" fmla="*/ 351417 w 585989"/>
                  <a:gd name="connsiteY11" fmla="*/ 34508 h 369851"/>
                  <a:gd name="connsiteX12" fmla="*/ 361764 w 585989"/>
                  <a:gd name="connsiteY12" fmla="*/ 33352 h 369851"/>
                  <a:gd name="connsiteX13" fmla="*/ 437882 w 585989"/>
                  <a:gd name="connsiteY13" fmla="*/ 83713 h 369851"/>
                  <a:gd name="connsiteX14" fmla="*/ 457200 w 585989"/>
                  <a:gd name="connsiteY14" fmla="*/ 90152 h 369851"/>
                  <a:gd name="connsiteX15" fmla="*/ 467547 w 585989"/>
                  <a:gd name="connsiteY15" fmla="*/ 105562 h 369851"/>
                  <a:gd name="connsiteX16" fmla="*/ 486866 w 585989"/>
                  <a:gd name="connsiteY16" fmla="*/ 112002 h 369851"/>
                  <a:gd name="connsiteX17" fmla="*/ 521594 w 585989"/>
                  <a:gd name="connsiteY17" fmla="*/ 141667 h 369851"/>
                  <a:gd name="connsiteX18" fmla="*/ 566670 w 585989"/>
                  <a:gd name="connsiteY18" fmla="*/ 199622 h 369851"/>
                  <a:gd name="connsiteX19" fmla="*/ 585989 w 585989"/>
                  <a:gd name="connsiteY19" fmla="*/ 238259 h 369851"/>
                  <a:gd name="connsiteX20" fmla="*/ 579549 w 585989"/>
                  <a:gd name="connsiteY20" fmla="*/ 283335 h 369851"/>
                  <a:gd name="connsiteX21" fmla="*/ 573110 w 585989"/>
                  <a:gd name="connsiteY21" fmla="*/ 302653 h 369851"/>
                  <a:gd name="connsiteX22" fmla="*/ 544776 w 585989"/>
                  <a:gd name="connsiteY22" fmla="*/ 333563 h 369851"/>
                  <a:gd name="connsiteX23" fmla="*/ 525458 w 585989"/>
                  <a:gd name="connsiteY23" fmla="*/ 347729 h 369851"/>
                  <a:gd name="connsiteX24" fmla="*/ 500988 w 585989"/>
                  <a:gd name="connsiteY24" fmla="*/ 359320 h 369851"/>
                  <a:gd name="connsiteX25" fmla="*/ 467724 w 585989"/>
                  <a:gd name="connsiteY25" fmla="*/ 369668 h 369851"/>
                  <a:gd name="connsiteX26" fmla="*/ 96811 w 585989"/>
                  <a:gd name="connsiteY26" fmla="*/ 350262 h 369851"/>
                  <a:gd name="connsiteX27" fmla="*/ 50140 w 585989"/>
                  <a:gd name="connsiteY27" fmla="*/ 327035 h 369851"/>
                  <a:gd name="connsiteX28" fmla="*/ 32197 w 585989"/>
                  <a:gd name="connsiteY28" fmla="*/ 296214 h 369851"/>
                  <a:gd name="connsiteX29" fmla="*/ 19318 w 585989"/>
                  <a:gd name="connsiteY29" fmla="*/ 276896 h 369851"/>
                  <a:gd name="connsiteX30" fmla="*/ 6439 w 585989"/>
                  <a:gd name="connsiteY30" fmla="*/ 238259 h 369851"/>
                  <a:gd name="connsiteX31" fmla="*/ 0 w 585989"/>
                  <a:gd name="connsiteY31" fmla="*/ 218941 h 369851"/>
                  <a:gd name="connsiteX32" fmla="*/ 6439 w 585989"/>
                  <a:gd name="connsiteY32" fmla="*/ 167425 h 369851"/>
                  <a:gd name="connsiteX33" fmla="*/ 6439 w 585989"/>
                  <a:gd name="connsiteY33" fmla="*/ 128789 h 369851"/>
                  <a:gd name="connsiteX0" fmla="*/ 6439 w 585989"/>
                  <a:gd name="connsiteY0" fmla="*/ 128789 h 369692"/>
                  <a:gd name="connsiteX1" fmla="*/ 6439 w 585989"/>
                  <a:gd name="connsiteY1" fmla="*/ 128789 h 369692"/>
                  <a:gd name="connsiteX2" fmla="*/ 45076 w 585989"/>
                  <a:gd name="connsiteY2" fmla="*/ 83712 h 369692"/>
                  <a:gd name="connsiteX3" fmla="*/ 64394 w 585989"/>
                  <a:gd name="connsiteY3" fmla="*/ 70834 h 369692"/>
                  <a:gd name="connsiteX4" fmla="*/ 77273 w 585989"/>
                  <a:gd name="connsiteY4" fmla="*/ 51515 h 369692"/>
                  <a:gd name="connsiteX5" fmla="*/ 103031 w 585989"/>
                  <a:gd name="connsiteY5" fmla="*/ 45076 h 369692"/>
                  <a:gd name="connsiteX6" fmla="*/ 122349 w 585989"/>
                  <a:gd name="connsiteY6" fmla="*/ 32197 h 369692"/>
                  <a:gd name="connsiteX7" fmla="*/ 167425 w 585989"/>
                  <a:gd name="connsiteY7" fmla="*/ 19318 h 369692"/>
                  <a:gd name="connsiteX8" fmla="*/ 186744 w 585989"/>
                  <a:gd name="connsiteY8" fmla="*/ 12879 h 369692"/>
                  <a:gd name="connsiteX9" fmla="*/ 238259 w 585989"/>
                  <a:gd name="connsiteY9" fmla="*/ 0 h 369692"/>
                  <a:gd name="connsiteX10" fmla="*/ 309093 w 585989"/>
                  <a:gd name="connsiteY10" fmla="*/ 12879 h 369692"/>
                  <a:gd name="connsiteX11" fmla="*/ 351417 w 585989"/>
                  <a:gd name="connsiteY11" fmla="*/ 34508 h 369692"/>
                  <a:gd name="connsiteX12" fmla="*/ 361764 w 585989"/>
                  <a:gd name="connsiteY12" fmla="*/ 33352 h 369692"/>
                  <a:gd name="connsiteX13" fmla="*/ 437882 w 585989"/>
                  <a:gd name="connsiteY13" fmla="*/ 83713 h 369692"/>
                  <a:gd name="connsiteX14" fmla="*/ 457200 w 585989"/>
                  <a:gd name="connsiteY14" fmla="*/ 90152 h 369692"/>
                  <a:gd name="connsiteX15" fmla="*/ 467547 w 585989"/>
                  <a:gd name="connsiteY15" fmla="*/ 105562 h 369692"/>
                  <a:gd name="connsiteX16" fmla="*/ 486866 w 585989"/>
                  <a:gd name="connsiteY16" fmla="*/ 112002 h 369692"/>
                  <a:gd name="connsiteX17" fmla="*/ 521594 w 585989"/>
                  <a:gd name="connsiteY17" fmla="*/ 141667 h 369692"/>
                  <a:gd name="connsiteX18" fmla="*/ 566670 w 585989"/>
                  <a:gd name="connsiteY18" fmla="*/ 199622 h 369692"/>
                  <a:gd name="connsiteX19" fmla="*/ 585989 w 585989"/>
                  <a:gd name="connsiteY19" fmla="*/ 238259 h 369692"/>
                  <a:gd name="connsiteX20" fmla="*/ 579549 w 585989"/>
                  <a:gd name="connsiteY20" fmla="*/ 283335 h 369692"/>
                  <a:gd name="connsiteX21" fmla="*/ 573110 w 585989"/>
                  <a:gd name="connsiteY21" fmla="*/ 302653 h 369692"/>
                  <a:gd name="connsiteX22" fmla="*/ 544776 w 585989"/>
                  <a:gd name="connsiteY22" fmla="*/ 333563 h 369692"/>
                  <a:gd name="connsiteX23" fmla="*/ 525458 w 585989"/>
                  <a:gd name="connsiteY23" fmla="*/ 347729 h 369692"/>
                  <a:gd name="connsiteX24" fmla="*/ 521594 w 585989"/>
                  <a:gd name="connsiteY24" fmla="*/ 354169 h 369692"/>
                  <a:gd name="connsiteX25" fmla="*/ 467724 w 585989"/>
                  <a:gd name="connsiteY25" fmla="*/ 369668 h 369692"/>
                  <a:gd name="connsiteX26" fmla="*/ 96811 w 585989"/>
                  <a:gd name="connsiteY26" fmla="*/ 350262 h 369692"/>
                  <a:gd name="connsiteX27" fmla="*/ 50140 w 585989"/>
                  <a:gd name="connsiteY27" fmla="*/ 327035 h 369692"/>
                  <a:gd name="connsiteX28" fmla="*/ 32197 w 585989"/>
                  <a:gd name="connsiteY28" fmla="*/ 296214 h 369692"/>
                  <a:gd name="connsiteX29" fmla="*/ 19318 w 585989"/>
                  <a:gd name="connsiteY29" fmla="*/ 276896 h 369692"/>
                  <a:gd name="connsiteX30" fmla="*/ 6439 w 585989"/>
                  <a:gd name="connsiteY30" fmla="*/ 238259 h 369692"/>
                  <a:gd name="connsiteX31" fmla="*/ 0 w 585989"/>
                  <a:gd name="connsiteY31" fmla="*/ 218941 h 369692"/>
                  <a:gd name="connsiteX32" fmla="*/ 6439 w 585989"/>
                  <a:gd name="connsiteY32" fmla="*/ 167425 h 369692"/>
                  <a:gd name="connsiteX33" fmla="*/ 6439 w 585989"/>
                  <a:gd name="connsiteY33" fmla="*/ 128789 h 369692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3031 w 585989"/>
                  <a:gd name="connsiteY5" fmla="*/ 45076 h 373129"/>
                  <a:gd name="connsiteX6" fmla="*/ 122349 w 585989"/>
                  <a:gd name="connsiteY6" fmla="*/ 32197 h 373129"/>
                  <a:gd name="connsiteX7" fmla="*/ 167425 w 585989"/>
                  <a:gd name="connsiteY7" fmla="*/ 19318 h 373129"/>
                  <a:gd name="connsiteX8" fmla="*/ 186744 w 585989"/>
                  <a:gd name="connsiteY8" fmla="*/ 12879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61764 w 585989"/>
                  <a:gd name="connsiteY12" fmla="*/ 33352 h 373129"/>
                  <a:gd name="connsiteX13" fmla="*/ 437882 w 585989"/>
                  <a:gd name="connsiteY13" fmla="*/ 83713 h 373129"/>
                  <a:gd name="connsiteX14" fmla="*/ 457200 w 585989"/>
                  <a:gd name="connsiteY14" fmla="*/ 90152 h 373129"/>
                  <a:gd name="connsiteX15" fmla="*/ 467547 w 585989"/>
                  <a:gd name="connsiteY15" fmla="*/ 105562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3031 w 585989"/>
                  <a:gd name="connsiteY5" fmla="*/ 45076 h 373129"/>
                  <a:gd name="connsiteX6" fmla="*/ 122349 w 585989"/>
                  <a:gd name="connsiteY6" fmla="*/ 32197 h 373129"/>
                  <a:gd name="connsiteX7" fmla="*/ 167425 w 585989"/>
                  <a:gd name="connsiteY7" fmla="*/ 19318 h 373129"/>
                  <a:gd name="connsiteX8" fmla="*/ 186744 w 585989"/>
                  <a:gd name="connsiteY8" fmla="*/ 12879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61764 w 585989"/>
                  <a:gd name="connsiteY12" fmla="*/ 33352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67547 w 585989"/>
                  <a:gd name="connsiteY15" fmla="*/ 105562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3031 w 585989"/>
                  <a:gd name="connsiteY5" fmla="*/ 45076 h 373129"/>
                  <a:gd name="connsiteX6" fmla="*/ 122349 w 585989"/>
                  <a:gd name="connsiteY6" fmla="*/ 32197 h 373129"/>
                  <a:gd name="connsiteX7" fmla="*/ 167425 w 585989"/>
                  <a:gd name="connsiteY7" fmla="*/ 19318 h 373129"/>
                  <a:gd name="connsiteX8" fmla="*/ 186744 w 585989"/>
                  <a:gd name="connsiteY8" fmla="*/ 12879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61764 w 585989"/>
                  <a:gd name="connsiteY12" fmla="*/ 33352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3031 w 585989"/>
                  <a:gd name="connsiteY5" fmla="*/ 45076 h 373129"/>
                  <a:gd name="connsiteX6" fmla="*/ 122349 w 585989"/>
                  <a:gd name="connsiteY6" fmla="*/ 32197 h 373129"/>
                  <a:gd name="connsiteX7" fmla="*/ 167425 w 585989"/>
                  <a:gd name="connsiteY7" fmla="*/ 19318 h 373129"/>
                  <a:gd name="connsiteX8" fmla="*/ 186744 w 585989"/>
                  <a:gd name="connsiteY8" fmla="*/ 12879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54037 w 585989"/>
                  <a:gd name="connsiteY12" fmla="*/ 30776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3031 w 585989"/>
                  <a:gd name="connsiteY5" fmla="*/ 45076 h 373129"/>
                  <a:gd name="connsiteX6" fmla="*/ 122349 w 585989"/>
                  <a:gd name="connsiteY6" fmla="*/ 32197 h 373129"/>
                  <a:gd name="connsiteX7" fmla="*/ 157121 w 585989"/>
                  <a:gd name="connsiteY7" fmla="*/ 19318 h 373129"/>
                  <a:gd name="connsiteX8" fmla="*/ 186744 w 585989"/>
                  <a:gd name="connsiteY8" fmla="*/ 12879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54037 w 585989"/>
                  <a:gd name="connsiteY12" fmla="*/ 30776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3031 w 585989"/>
                  <a:gd name="connsiteY5" fmla="*/ 45076 h 373129"/>
                  <a:gd name="connsiteX6" fmla="*/ 122349 w 585989"/>
                  <a:gd name="connsiteY6" fmla="*/ 32197 h 373129"/>
                  <a:gd name="connsiteX7" fmla="*/ 157121 w 585989"/>
                  <a:gd name="connsiteY7" fmla="*/ 19318 h 373129"/>
                  <a:gd name="connsiteX8" fmla="*/ 189320 w 585989"/>
                  <a:gd name="connsiteY8" fmla="*/ 10303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54037 w 585989"/>
                  <a:gd name="connsiteY12" fmla="*/ 30776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0455 w 585989"/>
                  <a:gd name="connsiteY5" fmla="*/ 42500 h 373129"/>
                  <a:gd name="connsiteX6" fmla="*/ 122349 w 585989"/>
                  <a:gd name="connsiteY6" fmla="*/ 32197 h 373129"/>
                  <a:gd name="connsiteX7" fmla="*/ 157121 w 585989"/>
                  <a:gd name="connsiteY7" fmla="*/ 19318 h 373129"/>
                  <a:gd name="connsiteX8" fmla="*/ 189320 w 585989"/>
                  <a:gd name="connsiteY8" fmla="*/ 10303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54037 w 585989"/>
                  <a:gd name="connsiteY12" fmla="*/ 30776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51515 w 585989"/>
                  <a:gd name="connsiteY3" fmla="*/ 68259 h 373129"/>
                  <a:gd name="connsiteX4" fmla="*/ 77273 w 585989"/>
                  <a:gd name="connsiteY4" fmla="*/ 51515 h 373129"/>
                  <a:gd name="connsiteX5" fmla="*/ 100455 w 585989"/>
                  <a:gd name="connsiteY5" fmla="*/ 42500 h 373129"/>
                  <a:gd name="connsiteX6" fmla="*/ 122349 w 585989"/>
                  <a:gd name="connsiteY6" fmla="*/ 32197 h 373129"/>
                  <a:gd name="connsiteX7" fmla="*/ 157121 w 585989"/>
                  <a:gd name="connsiteY7" fmla="*/ 19318 h 373129"/>
                  <a:gd name="connsiteX8" fmla="*/ 189320 w 585989"/>
                  <a:gd name="connsiteY8" fmla="*/ 10303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54037 w 585989"/>
                  <a:gd name="connsiteY12" fmla="*/ 30776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29621 w 585989"/>
                  <a:gd name="connsiteY2" fmla="*/ 83712 h 373129"/>
                  <a:gd name="connsiteX3" fmla="*/ 51515 w 585989"/>
                  <a:gd name="connsiteY3" fmla="*/ 68259 h 373129"/>
                  <a:gd name="connsiteX4" fmla="*/ 77273 w 585989"/>
                  <a:gd name="connsiteY4" fmla="*/ 51515 h 373129"/>
                  <a:gd name="connsiteX5" fmla="*/ 100455 w 585989"/>
                  <a:gd name="connsiteY5" fmla="*/ 42500 h 373129"/>
                  <a:gd name="connsiteX6" fmla="*/ 122349 w 585989"/>
                  <a:gd name="connsiteY6" fmla="*/ 32197 h 373129"/>
                  <a:gd name="connsiteX7" fmla="*/ 157121 w 585989"/>
                  <a:gd name="connsiteY7" fmla="*/ 19318 h 373129"/>
                  <a:gd name="connsiteX8" fmla="*/ 189320 w 585989"/>
                  <a:gd name="connsiteY8" fmla="*/ 10303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54037 w 585989"/>
                  <a:gd name="connsiteY12" fmla="*/ 30776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13556 w 593106"/>
                  <a:gd name="connsiteY0" fmla="*/ 128789 h 373129"/>
                  <a:gd name="connsiteX1" fmla="*/ 13556 w 593106"/>
                  <a:gd name="connsiteY1" fmla="*/ 128789 h 373129"/>
                  <a:gd name="connsiteX2" fmla="*/ 36738 w 593106"/>
                  <a:gd name="connsiteY2" fmla="*/ 83712 h 373129"/>
                  <a:gd name="connsiteX3" fmla="*/ 58632 w 593106"/>
                  <a:gd name="connsiteY3" fmla="*/ 68259 h 373129"/>
                  <a:gd name="connsiteX4" fmla="*/ 84390 w 593106"/>
                  <a:gd name="connsiteY4" fmla="*/ 51515 h 373129"/>
                  <a:gd name="connsiteX5" fmla="*/ 107572 w 593106"/>
                  <a:gd name="connsiteY5" fmla="*/ 42500 h 373129"/>
                  <a:gd name="connsiteX6" fmla="*/ 129466 w 593106"/>
                  <a:gd name="connsiteY6" fmla="*/ 32197 h 373129"/>
                  <a:gd name="connsiteX7" fmla="*/ 164238 w 593106"/>
                  <a:gd name="connsiteY7" fmla="*/ 19318 h 373129"/>
                  <a:gd name="connsiteX8" fmla="*/ 196437 w 593106"/>
                  <a:gd name="connsiteY8" fmla="*/ 10303 h 373129"/>
                  <a:gd name="connsiteX9" fmla="*/ 245376 w 593106"/>
                  <a:gd name="connsiteY9" fmla="*/ 0 h 373129"/>
                  <a:gd name="connsiteX10" fmla="*/ 316210 w 593106"/>
                  <a:gd name="connsiteY10" fmla="*/ 12879 h 373129"/>
                  <a:gd name="connsiteX11" fmla="*/ 358534 w 593106"/>
                  <a:gd name="connsiteY11" fmla="*/ 34508 h 373129"/>
                  <a:gd name="connsiteX12" fmla="*/ 361154 w 593106"/>
                  <a:gd name="connsiteY12" fmla="*/ 30776 h 373129"/>
                  <a:gd name="connsiteX13" fmla="*/ 434696 w 593106"/>
                  <a:gd name="connsiteY13" fmla="*/ 70834 h 373129"/>
                  <a:gd name="connsiteX14" fmla="*/ 464317 w 593106"/>
                  <a:gd name="connsiteY14" fmla="*/ 90152 h 373129"/>
                  <a:gd name="connsiteX15" fmla="*/ 477239 w 593106"/>
                  <a:gd name="connsiteY15" fmla="*/ 102986 h 373129"/>
                  <a:gd name="connsiteX16" fmla="*/ 493983 w 593106"/>
                  <a:gd name="connsiteY16" fmla="*/ 112002 h 373129"/>
                  <a:gd name="connsiteX17" fmla="*/ 528711 w 593106"/>
                  <a:gd name="connsiteY17" fmla="*/ 141667 h 373129"/>
                  <a:gd name="connsiteX18" fmla="*/ 573787 w 593106"/>
                  <a:gd name="connsiteY18" fmla="*/ 199622 h 373129"/>
                  <a:gd name="connsiteX19" fmla="*/ 593106 w 593106"/>
                  <a:gd name="connsiteY19" fmla="*/ 238259 h 373129"/>
                  <a:gd name="connsiteX20" fmla="*/ 586666 w 593106"/>
                  <a:gd name="connsiteY20" fmla="*/ 283335 h 373129"/>
                  <a:gd name="connsiteX21" fmla="*/ 580227 w 593106"/>
                  <a:gd name="connsiteY21" fmla="*/ 302653 h 373129"/>
                  <a:gd name="connsiteX22" fmla="*/ 551893 w 593106"/>
                  <a:gd name="connsiteY22" fmla="*/ 333563 h 373129"/>
                  <a:gd name="connsiteX23" fmla="*/ 532575 w 593106"/>
                  <a:gd name="connsiteY23" fmla="*/ 347729 h 373129"/>
                  <a:gd name="connsiteX24" fmla="*/ 528711 w 593106"/>
                  <a:gd name="connsiteY24" fmla="*/ 354169 h 373129"/>
                  <a:gd name="connsiteX25" fmla="*/ 474841 w 593106"/>
                  <a:gd name="connsiteY25" fmla="*/ 369668 h 373129"/>
                  <a:gd name="connsiteX26" fmla="*/ 103928 w 593106"/>
                  <a:gd name="connsiteY26" fmla="*/ 350262 h 373129"/>
                  <a:gd name="connsiteX27" fmla="*/ 57257 w 593106"/>
                  <a:gd name="connsiteY27" fmla="*/ 327035 h 373129"/>
                  <a:gd name="connsiteX28" fmla="*/ 39314 w 593106"/>
                  <a:gd name="connsiteY28" fmla="*/ 296214 h 373129"/>
                  <a:gd name="connsiteX29" fmla="*/ 26435 w 593106"/>
                  <a:gd name="connsiteY29" fmla="*/ 276896 h 373129"/>
                  <a:gd name="connsiteX30" fmla="*/ 13556 w 593106"/>
                  <a:gd name="connsiteY30" fmla="*/ 238259 h 373129"/>
                  <a:gd name="connsiteX31" fmla="*/ 7117 w 593106"/>
                  <a:gd name="connsiteY31" fmla="*/ 218941 h 373129"/>
                  <a:gd name="connsiteX32" fmla="*/ 677 w 593106"/>
                  <a:gd name="connsiteY32" fmla="*/ 164849 h 373129"/>
                  <a:gd name="connsiteX33" fmla="*/ 13556 w 593106"/>
                  <a:gd name="connsiteY33" fmla="*/ 128789 h 373129"/>
                  <a:gd name="connsiteX0" fmla="*/ 18708 w 593106"/>
                  <a:gd name="connsiteY0" fmla="*/ 110759 h 373129"/>
                  <a:gd name="connsiteX1" fmla="*/ 13556 w 593106"/>
                  <a:gd name="connsiteY1" fmla="*/ 128789 h 373129"/>
                  <a:gd name="connsiteX2" fmla="*/ 36738 w 593106"/>
                  <a:gd name="connsiteY2" fmla="*/ 83712 h 373129"/>
                  <a:gd name="connsiteX3" fmla="*/ 58632 w 593106"/>
                  <a:gd name="connsiteY3" fmla="*/ 68259 h 373129"/>
                  <a:gd name="connsiteX4" fmla="*/ 84390 w 593106"/>
                  <a:gd name="connsiteY4" fmla="*/ 51515 h 373129"/>
                  <a:gd name="connsiteX5" fmla="*/ 107572 w 593106"/>
                  <a:gd name="connsiteY5" fmla="*/ 42500 h 373129"/>
                  <a:gd name="connsiteX6" fmla="*/ 129466 w 593106"/>
                  <a:gd name="connsiteY6" fmla="*/ 32197 h 373129"/>
                  <a:gd name="connsiteX7" fmla="*/ 164238 w 593106"/>
                  <a:gd name="connsiteY7" fmla="*/ 19318 h 373129"/>
                  <a:gd name="connsiteX8" fmla="*/ 196437 w 593106"/>
                  <a:gd name="connsiteY8" fmla="*/ 10303 h 373129"/>
                  <a:gd name="connsiteX9" fmla="*/ 245376 w 593106"/>
                  <a:gd name="connsiteY9" fmla="*/ 0 h 373129"/>
                  <a:gd name="connsiteX10" fmla="*/ 316210 w 593106"/>
                  <a:gd name="connsiteY10" fmla="*/ 12879 h 373129"/>
                  <a:gd name="connsiteX11" fmla="*/ 358534 w 593106"/>
                  <a:gd name="connsiteY11" fmla="*/ 34508 h 373129"/>
                  <a:gd name="connsiteX12" fmla="*/ 361154 w 593106"/>
                  <a:gd name="connsiteY12" fmla="*/ 30776 h 373129"/>
                  <a:gd name="connsiteX13" fmla="*/ 434696 w 593106"/>
                  <a:gd name="connsiteY13" fmla="*/ 70834 h 373129"/>
                  <a:gd name="connsiteX14" fmla="*/ 464317 w 593106"/>
                  <a:gd name="connsiteY14" fmla="*/ 90152 h 373129"/>
                  <a:gd name="connsiteX15" fmla="*/ 477239 w 593106"/>
                  <a:gd name="connsiteY15" fmla="*/ 102986 h 373129"/>
                  <a:gd name="connsiteX16" fmla="*/ 493983 w 593106"/>
                  <a:gd name="connsiteY16" fmla="*/ 112002 h 373129"/>
                  <a:gd name="connsiteX17" fmla="*/ 528711 w 593106"/>
                  <a:gd name="connsiteY17" fmla="*/ 141667 h 373129"/>
                  <a:gd name="connsiteX18" fmla="*/ 573787 w 593106"/>
                  <a:gd name="connsiteY18" fmla="*/ 199622 h 373129"/>
                  <a:gd name="connsiteX19" fmla="*/ 593106 w 593106"/>
                  <a:gd name="connsiteY19" fmla="*/ 238259 h 373129"/>
                  <a:gd name="connsiteX20" fmla="*/ 586666 w 593106"/>
                  <a:gd name="connsiteY20" fmla="*/ 283335 h 373129"/>
                  <a:gd name="connsiteX21" fmla="*/ 580227 w 593106"/>
                  <a:gd name="connsiteY21" fmla="*/ 302653 h 373129"/>
                  <a:gd name="connsiteX22" fmla="*/ 551893 w 593106"/>
                  <a:gd name="connsiteY22" fmla="*/ 333563 h 373129"/>
                  <a:gd name="connsiteX23" fmla="*/ 532575 w 593106"/>
                  <a:gd name="connsiteY23" fmla="*/ 347729 h 373129"/>
                  <a:gd name="connsiteX24" fmla="*/ 528711 w 593106"/>
                  <a:gd name="connsiteY24" fmla="*/ 354169 h 373129"/>
                  <a:gd name="connsiteX25" fmla="*/ 474841 w 593106"/>
                  <a:gd name="connsiteY25" fmla="*/ 369668 h 373129"/>
                  <a:gd name="connsiteX26" fmla="*/ 103928 w 593106"/>
                  <a:gd name="connsiteY26" fmla="*/ 350262 h 373129"/>
                  <a:gd name="connsiteX27" fmla="*/ 57257 w 593106"/>
                  <a:gd name="connsiteY27" fmla="*/ 327035 h 373129"/>
                  <a:gd name="connsiteX28" fmla="*/ 39314 w 593106"/>
                  <a:gd name="connsiteY28" fmla="*/ 296214 h 373129"/>
                  <a:gd name="connsiteX29" fmla="*/ 26435 w 593106"/>
                  <a:gd name="connsiteY29" fmla="*/ 276896 h 373129"/>
                  <a:gd name="connsiteX30" fmla="*/ 13556 w 593106"/>
                  <a:gd name="connsiteY30" fmla="*/ 238259 h 373129"/>
                  <a:gd name="connsiteX31" fmla="*/ 7117 w 593106"/>
                  <a:gd name="connsiteY31" fmla="*/ 218941 h 373129"/>
                  <a:gd name="connsiteX32" fmla="*/ 677 w 593106"/>
                  <a:gd name="connsiteY32" fmla="*/ 164849 h 373129"/>
                  <a:gd name="connsiteX33" fmla="*/ 18708 w 593106"/>
                  <a:gd name="connsiteY33" fmla="*/ 110759 h 373129"/>
                  <a:gd name="connsiteX0" fmla="*/ 18708 w 593106"/>
                  <a:gd name="connsiteY0" fmla="*/ 110759 h 372985"/>
                  <a:gd name="connsiteX1" fmla="*/ 13556 w 593106"/>
                  <a:gd name="connsiteY1" fmla="*/ 128789 h 372985"/>
                  <a:gd name="connsiteX2" fmla="*/ 36738 w 593106"/>
                  <a:gd name="connsiteY2" fmla="*/ 83712 h 372985"/>
                  <a:gd name="connsiteX3" fmla="*/ 58632 w 593106"/>
                  <a:gd name="connsiteY3" fmla="*/ 68259 h 372985"/>
                  <a:gd name="connsiteX4" fmla="*/ 84390 w 593106"/>
                  <a:gd name="connsiteY4" fmla="*/ 51515 h 372985"/>
                  <a:gd name="connsiteX5" fmla="*/ 107572 w 593106"/>
                  <a:gd name="connsiteY5" fmla="*/ 42500 h 372985"/>
                  <a:gd name="connsiteX6" fmla="*/ 129466 w 593106"/>
                  <a:gd name="connsiteY6" fmla="*/ 32197 h 372985"/>
                  <a:gd name="connsiteX7" fmla="*/ 164238 w 593106"/>
                  <a:gd name="connsiteY7" fmla="*/ 19318 h 372985"/>
                  <a:gd name="connsiteX8" fmla="*/ 196437 w 593106"/>
                  <a:gd name="connsiteY8" fmla="*/ 10303 h 372985"/>
                  <a:gd name="connsiteX9" fmla="*/ 245376 w 593106"/>
                  <a:gd name="connsiteY9" fmla="*/ 0 h 372985"/>
                  <a:gd name="connsiteX10" fmla="*/ 316210 w 593106"/>
                  <a:gd name="connsiteY10" fmla="*/ 12879 h 372985"/>
                  <a:gd name="connsiteX11" fmla="*/ 358534 w 593106"/>
                  <a:gd name="connsiteY11" fmla="*/ 34508 h 372985"/>
                  <a:gd name="connsiteX12" fmla="*/ 361154 w 593106"/>
                  <a:gd name="connsiteY12" fmla="*/ 30776 h 372985"/>
                  <a:gd name="connsiteX13" fmla="*/ 434696 w 593106"/>
                  <a:gd name="connsiteY13" fmla="*/ 70834 h 372985"/>
                  <a:gd name="connsiteX14" fmla="*/ 464317 w 593106"/>
                  <a:gd name="connsiteY14" fmla="*/ 90152 h 372985"/>
                  <a:gd name="connsiteX15" fmla="*/ 477239 w 593106"/>
                  <a:gd name="connsiteY15" fmla="*/ 102986 h 372985"/>
                  <a:gd name="connsiteX16" fmla="*/ 493983 w 593106"/>
                  <a:gd name="connsiteY16" fmla="*/ 112002 h 372985"/>
                  <a:gd name="connsiteX17" fmla="*/ 528711 w 593106"/>
                  <a:gd name="connsiteY17" fmla="*/ 141667 h 372985"/>
                  <a:gd name="connsiteX18" fmla="*/ 573787 w 593106"/>
                  <a:gd name="connsiteY18" fmla="*/ 199622 h 372985"/>
                  <a:gd name="connsiteX19" fmla="*/ 593106 w 593106"/>
                  <a:gd name="connsiteY19" fmla="*/ 238259 h 372985"/>
                  <a:gd name="connsiteX20" fmla="*/ 586666 w 593106"/>
                  <a:gd name="connsiteY20" fmla="*/ 283335 h 372985"/>
                  <a:gd name="connsiteX21" fmla="*/ 580227 w 593106"/>
                  <a:gd name="connsiteY21" fmla="*/ 302653 h 372985"/>
                  <a:gd name="connsiteX22" fmla="*/ 551893 w 593106"/>
                  <a:gd name="connsiteY22" fmla="*/ 333563 h 372985"/>
                  <a:gd name="connsiteX23" fmla="*/ 532575 w 593106"/>
                  <a:gd name="connsiteY23" fmla="*/ 347729 h 372985"/>
                  <a:gd name="connsiteX24" fmla="*/ 528711 w 593106"/>
                  <a:gd name="connsiteY24" fmla="*/ 354169 h 372985"/>
                  <a:gd name="connsiteX25" fmla="*/ 474841 w 593106"/>
                  <a:gd name="connsiteY25" fmla="*/ 369668 h 372985"/>
                  <a:gd name="connsiteX26" fmla="*/ 103928 w 593106"/>
                  <a:gd name="connsiteY26" fmla="*/ 350262 h 372985"/>
                  <a:gd name="connsiteX27" fmla="*/ 67913 w 593106"/>
                  <a:gd name="connsiteY27" fmla="*/ 336744 h 372985"/>
                  <a:gd name="connsiteX28" fmla="*/ 57257 w 593106"/>
                  <a:gd name="connsiteY28" fmla="*/ 327035 h 372985"/>
                  <a:gd name="connsiteX29" fmla="*/ 39314 w 593106"/>
                  <a:gd name="connsiteY29" fmla="*/ 296214 h 372985"/>
                  <a:gd name="connsiteX30" fmla="*/ 26435 w 593106"/>
                  <a:gd name="connsiteY30" fmla="*/ 276896 h 372985"/>
                  <a:gd name="connsiteX31" fmla="*/ 13556 w 593106"/>
                  <a:gd name="connsiteY31" fmla="*/ 238259 h 372985"/>
                  <a:gd name="connsiteX32" fmla="*/ 7117 w 593106"/>
                  <a:gd name="connsiteY32" fmla="*/ 218941 h 372985"/>
                  <a:gd name="connsiteX33" fmla="*/ 677 w 593106"/>
                  <a:gd name="connsiteY33" fmla="*/ 164849 h 372985"/>
                  <a:gd name="connsiteX34" fmla="*/ 18708 w 593106"/>
                  <a:gd name="connsiteY34" fmla="*/ 110759 h 372985"/>
                  <a:gd name="connsiteX0" fmla="*/ 18708 w 593106"/>
                  <a:gd name="connsiteY0" fmla="*/ 110759 h 372777"/>
                  <a:gd name="connsiteX1" fmla="*/ 13556 w 593106"/>
                  <a:gd name="connsiteY1" fmla="*/ 128789 h 372777"/>
                  <a:gd name="connsiteX2" fmla="*/ 36738 w 593106"/>
                  <a:gd name="connsiteY2" fmla="*/ 83712 h 372777"/>
                  <a:gd name="connsiteX3" fmla="*/ 58632 w 593106"/>
                  <a:gd name="connsiteY3" fmla="*/ 68259 h 372777"/>
                  <a:gd name="connsiteX4" fmla="*/ 84390 w 593106"/>
                  <a:gd name="connsiteY4" fmla="*/ 51515 h 372777"/>
                  <a:gd name="connsiteX5" fmla="*/ 107572 w 593106"/>
                  <a:gd name="connsiteY5" fmla="*/ 42500 h 372777"/>
                  <a:gd name="connsiteX6" fmla="*/ 129466 w 593106"/>
                  <a:gd name="connsiteY6" fmla="*/ 32197 h 372777"/>
                  <a:gd name="connsiteX7" fmla="*/ 164238 w 593106"/>
                  <a:gd name="connsiteY7" fmla="*/ 19318 h 372777"/>
                  <a:gd name="connsiteX8" fmla="*/ 196437 w 593106"/>
                  <a:gd name="connsiteY8" fmla="*/ 10303 h 372777"/>
                  <a:gd name="connsiteX9" fmla="*/ 245376 w 593106"/>
                  <a:gd name="connsiteY9" fmla="*/ 0 h 372777"/>
                  <a:gd name="connsiteX10" fmla="*/ 316210 w 593106"/>
                  <a:gd name="connsiteY10" fmla="*/ 12879 h 372777"/>
                  <a:gd name="connsiteX11" fmla="*/ 358534 w 593106"/>
                  <a:gd name="connsiteY11" fmla="*/ 34508 h 372777"/>
                  <a:gd name="connsiteX12" fmla="*/ 361154 w 593106"/>
                  <a:gd name="connsiteY12" fmla="*/ 30776 h 372777"/>
                  <a:gd name="connsiteX13" fmla="*/ 434696 w 593106"/>
                  <a:gd name="connsiteY13" fmla="*/ 70834 h 372777"/>
                  <a:gd name="connsiteX14" fmla="*/ 464317 w 593106"/>
                  <a:gd name="connsiteY14" fmla="*/ 90152 h 372777"/>
                  <a:gd name="connsiteX15" fmla="*/ 477239 w 593106"/>
                  <a:gd name="connsiteY15" fmla="*/ 102986 h 372777"/>
                  <a:gd name="connsiteX16" fmla="*/ 493983 w 593106"/>
                  <a:gd name="connsiteY16" fmla="*/ 112002 h 372777"/>
                  <a:gd name="connsiteX17" fmla="*/ 528711 w 593106"/>
                  <a:gd name="connsiteY17" fmla="*/ 141667 h 372777"/>
                  <a:gd name="connsiteX18" fmla="*/ 573787 w 593106"/>
                  <a:gd name="connsiteY18" fmla="*/ 199622 h 372777"/>
                  <a:gd name="connsiteX19" fmla="*/ 593106 w 593106"/>
                  <a:gd name="connsiteY19" fmla="*/ 238259 h 372777"/>
                  <a:gd name="connsiteX20" fmla="*/ 586666 w 593106"/>
                  <a:gd name="connsiteY20" fmla="*/ 283335 h 372777"/>
                  <a:gd name="connsiteX21" fmla="*/ 580227 w 593106"/>
                  <a:gd name="connsiteY21" fmla="*/ 302653 h 372777"/>
                  <a:gd name="connsiteX22" fmla="*/ 551893 w 593106"/>
                  <a:gd name="connsiteY22" fmla="*/ 333563 h 372777"/>
                  <a:gd name="connsiteX23" fmla="*/ 532575 w 593106"/>
                  <a:gd name="connsiteY23" fmla="*/ 347729 h 372777"/>
                  <a:gd name="connsiteX24" fmla="*/ 528711 w 593106"/>
                  <a:gd name="connsiteY24" fmla="*/ 354169 h 372777"/>
                  <a:gd name="connsiteX25" fmla="*/ 474841 w 593106"/>
                  <a:gd name="connsiteY25" fmla="*/ 369668 h 372777"/>
                  <a:gd name="connsiteX26" fmla="*/ 103928 w 593106"/>
                  <a:gd name="connsiteY26" fmla="*/ 350262 h 372777"/>
                  <a:gd name="connsiteX27" fmla="*/ 88519 w 593106"/>
                  <a:gd name="connsiteY27" fmla="*/ 352199 h 372777"/>
                  <a:gd name="connsiteX28" fmla="*/ 57257 w 593106"/>
                  <a:gd name="connsiteY28" fmla="*/ 327035 h 372777"/>
                  <a:gd name="connsiteX29" fmla="*/ 39314 w 593106"/>
                  <a:gd name="connsiteY29" fmla="*/ 296214 h 372777"/>
                  <a:gd name="connsiteX30" fmla="*/ 26435 w 593106"/>
                  <a:gd name="connsiteY30" fmla="*/ 276896 h 372777"/>
                  <a:gd name="connsiteX31" fmla="*/ 13556 w 593106"/>
                  <a:gd name="connsiteY31" fmla="*/ 238259 h 372777"/>
                  <a:gd name="connsiteX32" fmla="*/ 7117 w 593106"/>
                  <a:gd name="connsiteY32" fmla="*/ 218941 h 372777"/>
                  <a:gd name="connsiteX33" fmla="*/ 677 w 593106"/>
                  <a:gd name="connsiteY33" fmla="*/ 164849 h 372777"/>
                  <a:gd name="connsiteX34" fmla="*/ 18708 w 593106"/>
                  <a:gd name="connsiteY34" fmla="*/ 110759 h 372777"/>
                  <a:gd name="connsiteX0" fmla="*/ 18708 w 593106"/>
                  <a:gd name="connsiteY0" fmla="*/ 110759 h 372777"/>
                  <a:gd name="connsiteX1" fmla="*/ 677 w 593106"/>
                  <a:gd name="connsiteY1" fmla="*/ 126213 h 372777"/>
                  <a:gd name="connsiteX2" fmla="*/ 36738 w 593106"/>
                  <a:gd name="connsiteY2" fmla="*/ 83712 h 372777"/>
                  <a:gd name="connsiteX3" fmla="*/ 58632 w 593106"/>
                  <a:gd name="connsiteY3" fmla="*/ 68259 h 372777"/>
                  <a:gd name="connsiteX4" fmla="*/ 84390 w 593106"/>
                  <a:gd name="connsiteY4" fmla="*/ 51515 h 372777"/>
                  <a:gd name="connsiteX5" fmla="*/ 107572 w 593106"/>
                  <a:gd name="connsiteY5" fmla="*/ 42500 h 372777"/>
                  <a:gd name="connsiteX6" fmla="*/ 129466 w 593106"/>
                  <a:gd name="connsiteY6" fmla="*/ 32197 h 372777"/>
                  <a:gd name="connsiteX7" fmla="*/ 164238 w 593106"/>
                  <a:gd name="connsiteY7" fmla="*/ 19318 h 372777"/>
                  <a:gd name="connsiteX8" fmla="*/ 196437 w 593106"/>
                  <a:gd name="connsiteY8" fmla="*/ 10303 h 372777"/>
                  <a:gd name="connsiteX9" fmla="*/ 245376 w 593106"/>
                  <a:gd name="connsiteY9" fmla="*/ 0 h 372777"/>
                  <a:gd name="connsiteX10" fmla="*/ 316210 w 593106"/>
                  <a:gd name="connsiteY10" fmla="*/ 12879 h 372777"/>
                  <a:gd name="connsiteX11" fmla="*/ 358534 w 593106"/>
                  <a:gd name="connsiteY11" fmla="*/ 34508 h 372777"/>
                  <a:gd name="connsiteX12" fmla="*/ 361154 w 593106"/>
                  <a:gd name="connsiteY12" fmla="*/ 30776 h 372777"/>
                  <a:gd name="connsiteX13" fmla="*/ 434696 w 593106"/>
                  <a:gd name="connsiteY13" fmla="*/ 70834 h 372777"/>
                  <a:gd name="connsiteX14" fmla="*/ 464317 w 593106"/>
                  <a:gd name="connsiteY14" fmla="*/ 90152 h 372777"/>
                  <a:gd name="connsiteX15" fmla="*/ 477239 w 593106"/>
                  <a:gd name="connsiteY15" fmla="*/ 102986 h 372777"/>
                  <a:gd name="connsiteX16" fmla="*/ 493983 w 593106"/>
                  <a:gd name="connsiteY16" fmla="*/ 112002 h 372777"/>
                  <a:gd name="connsiteX17" fmla="*/ 528711 w 593106"/>
                  <a:gd name="connsiteY17" fmla="*/ 141667 h 372777"/>
                  <a:gd name="connsiteX18" fmla="*/ 573787 w 593106"/>
                  <a:gd name="connsiteY18" fmla="*/ 199622 h 372777"/>
                  <a:gd name="connsiteX19" fmla="*/ 593106 w 593106"/>
                  <a:gd name="connsiteY19" fmla="*/ 238259 h 372777"/>
                  <a:gd name="connsiteX20" fmla="*/ 586666 w 593106"/>
                  <a:gd name="connsiteY20" fmla="*/ 283335 h 372777"/>
                  <a:gd name="connsiteX21" fmla="*/ 580227 w 593106"/>
                  <a:gd name="connsiteY21" fmla="*/ 302653 h 372777"/>
                  <a:gd name="connsiteX22" fmla="*/ 551893 w 593106"/>
                  <a:gd name="connsiteY22" fmla="*/ 333563 h 372777"/>
                  <a:gd name="connsiteX23" fmla="*/ 532575 w 593106"/>
                  <a:gd name="connsiteY23" fmla="*/ 347729 h 372777"/>
                  <a:gd name="connsiteX24" fmla="*/ 528711 w 593106"/>
                  <a:gd name="connsiteY24" fmla="*/ 354169 h 372777"/>
                  <a:gd name="connsiteX25" fmla="*/ 474841 w 593106"/>
                  <a:gd name="connsiteY25" fmla="*/ 369668 h 372777"/>
                  <a:gd name="connsiteX26" fmla="*/ 103928 w 593106"/>
                  <a:gd name="connsiteY26" fmla="*/ 350262 h 372777"/>
                  <a:gd name="connsiteX27" fmla="*/ 88519 w 593106"/>
                  <a:gd name="connsiteY27" fmla="*/ 352199 h 372777"/>
                  <a:gd name="connsiteX28" fmla="*/ 57257 w 593106"/>
                  <a:gd name="connsiteY28" fmla="*/ 327035 h 372777"/>
                  <a:gd name="connsiteX29" fmla="*/ 39314 w 593106"/>
                  <a:gd name="connsiteY29" fmla="*/ 296214 h 372777"/>
                  <a:gd name="connsiteX30" fmla="*/ 26435 w 593106"/>
                  <a:gd name="connsiteY30" fmla="*/ 276896 h 372777"/>
                  <a:gd name="connsiteX31" fmla="*/ 13556 w 593106"/>
                  <a:gd name="connsiteY31" fmla="*/ 238259 h 372777"/>
                  <a:gd name="connsiteX32" fmla="*/ 7117 w 593106"/>
                  <a:gd name="connsiteY32" fmla="*/ 218941 h 372777"/>
                  <a:gd name="connsiteX33" fmla="*/ 677 w 593106"/>
                  <a:gd name="connsiteY33" fmla="*/ 164849 h 372777"/>
                  <a:gd name="connsiteX34" fmla="*/ 18708 w 593106"/>
                  <a:gd name="connsiteY34" fmla="*/ 110759 h 372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3106" h="372777">
                    <a:moveTo>
                      <a:pt x="18708" y="110759"/>
                    </a:moveTo>
                    <a:cubicBezTo>
                      <a:pt x="18708" y="104320"/>
                      <a:pt x="-2328" y="130721"/>
                      <a:pt x="677" y="126213"/>
                    </a:cubicBezTo>
                    <a:cubicBezTo>
                      <a:pt x="3682" y="121705"/>
                      <a:pt x="27079" y="93371"/>
                      <a:pt x="36738" y="83712"/>
                    </a:cubicBezTo>
                    <a:cubicBezTo>
                      <a:pt x="46397" y="74053"/>
                      <a:pt x="50690" y="73625"/>
                      <a:pt x="58632" y="68259"/>
                    </a:cubicBezTo>
                    <a:cubicBezTo>
                      <a:pt x="66574" y="62893"/>
                      <a:pt x="76233" y="55808"/>
                      <a:pt x="84390" y="51515"/>
                    </a:cubicBezTo>
                    <a:cubicBezTo>
                      <a:pt x="92547" y="47222"/>
                      <a:pt x="98986" y="44646"/>
                      <a:pt x="107572" y="42500"/>
                    </a:cubicBezTo>
                    <a:cubicBezTo>
                      <a:pt x="114011" y="38207"/>
                      <a:pt x="120022" y="36061"/>
                      <a:pt x="129466" y="32197"/>
                    </a:cubicBezTo>
                    <a:cubicBezTo>
                      <a:pt x="138910" y="28333"/>
                      <a:pt x="153076" y="22967"/>
                      <a:pt x="164238" y="19318"/>
                    </a:cubicBezTo>
                    <a:cubicBezTo>
                      <a:pt x="175400" y="15669"/>
                      <a:pt x="182914" y="13523"/>
                      <a:pt x="196437" y="10303"/>
                    </a:cubicBezTo>
                    <a:cubicBezTo>
                      <a:pt x="209960" y="7083"/>
                      <a:pt x="228204" y="4293"/>
                      <a:pt x="245376" y="0"/>
                    </a:cubicBezTo>
                    <a:cubicBezTo>
                      <a:pt x="247566" y="274"/>
                      <a:pt x="297350" y="7128"/>
                      <a:pt x="316210" y="12879"/>
                    </a:cubicBezTo>
                    <a:cubicBezTo>
                      <a:pt x="335070" y="18630"/>
                      <a:pt x="351043" y="31525"/>
                      <a:pt x="358534" y="34508"/>
                    </a:cubicBezTo>
                    <a:cubicBezTo>
                      <a:pt x="366025" y="37491"/>
                      <a:pt x="348460" y="24722"/>
                      <a:pt x="361154" y="30776"/>
                    </a:cubicBezTo>
                    <a:cubicBezTo>
                      <a:pt x="373848" y="36830"/>
                      <a:pt x="417502" y="60938"/>
                      <a:pt x="434696" y="70834"/>
                    </a:cubicBezTo>
                    <a:cubicBezTo>
                      <a:pt x="451890" y="80730"/>
                      <a:pt x="457227" y="84793"/>
                      <a:pt x="464317" y="90152"/>
                    </a:cubicBezTo>
                    <a:cubicBezTo>
                      <a:pt x="471407" y="95511"/>
                      <a:pt x="472295" y="99344"/>
                      <a:pt x="477239" y="102986"/>
                    </a:cubicBezTo>
                    <a:cubicBezTo>
                      <a:pt x="482183" y="106628"/>
                      <a:pt x="485404" y="105555"/>
                      <a:pt x="493983" y="112002"/>
                    </a:cubicBezTo>
                    <a:cubicBezTo>
                      <a:pt x="502562" y="118449"/>
                      <a:pt x="515410" y="127064"/>
                      <a:pt x="528711" y="141667"/>
                    </a:cubicBezTo>
                    <a:cubicBezTo>
                      <a:pt x="542012" y="156270"/>
                      <a:pt x="566084" y="176514"/>
                      <a:pt x="573787" y="199622"/>
                    </a:cubicBezTo>
                    <a:cubicBezTo>
                      <a:pt x="582674" y="226283"/>
                      <a:pt x="576462" y="213293"/>
                      <a:pt x="593106" y="238259"/>
                    </a:cubicBezTo>
                    <a:cubicBezTo>
                      <a:pt x="590959" y="253284"/>
                      <a:pt x="589643" y="268452"/>
                      <a:pt x="586666" y="283335"/>
                    </a:cubicBezTo>
                    <a:cubicBezTo>
                      <a:pt x="585335" y="289991"/>
                      <a:pt x="586023" y="294282"/>
                      <a:pt x="580227" y="302653"/>
                    </a:cubicBezTo>
                    <a:cubicBezTo>
                      <a:pt x="574432" y="311024"/>
                      <a:pt x="559835" y="326050"/>
                      <a:pt x="551893" y="333563"/>
                    </a:cubicBezTo>
                    <a:cubicBezTo>
                      <a:pt x="543951" y="341076"/>
                      <a:pt x="536439" y="344295"/>
                      <a:pt x="532575" y="347729"/>
                    </a:cubicBezTo>
                    <a:cubicBezTo>
                      <a:pt x="528711" y="351163"/>
                      <a:pt x="538333" y="350512"/>
                      <a:pt x="528711" y="354169"/>
                    </a:cubicBezTo>
                    <a:cubicBezTo>
                      <a:pt x="519089" y="357826"/>
                      <a:pt x="543063" y="357440"/>
                      <a:pt x="474841" y="369668"/>
                    </a:cubicBezTo>
                    <a:cubicBezTo>
                      <a:pt x="405152" y="382159"/>
                      <a:pt x="168315" y="353173"/>
                      <a:pt x="103928" y="350262"/>
                    </a:cubicBezTo>
                    <a:cubicBezTo>
                      <a:pt x="39541" y="347351"/>
                      <a:pt x="96298" y="356070"/>
                      <a:pt x="88519" y="352199"/>
                    </a:cubicBezTo>
                    <a:cubicBezTo>
                      <a:pt x="80741" y="348328"/>
                      <a:pt x="65458" y="336366"/>
                      <a:pt x="57257" y="327035"/>
                    </a:cubicBezTo>
                    <a:cubicBezTo>
                      <a:pt x="49056" y="317704"/>
                      <a:pt x="44451" y="304570"/>
                      <a:pt x="39314" y="296214"/>
                    </a:cubicBezTo>
                    <a:cubicBezTo>
                      <a:pt x="34177" y="287858"/>
                      <a:pt x="30728" y="283335"/>
                      <a:pt x="26435" y="276896"/>
                    </a:cubicBezTo>
                    <a:lnTo>
                      <a:pt x="13556" y="238259"/>
                    </a:lnTo>
                    <a:lnTo>
                      <a:pt x="7117" y="218941"/>
                    </a:lnTo>
                    <a:cubicBezTo>
                      <a:pt x="9263" y="201769"/>
                      <a:pt x="-2949" y="181770"/>
                      <a:pt x="677" y="164849"/>
                    </a:cubicBezTo>
                    <a:cubicBezTo>
                      <a:pt x="16271" y="92075"/>
                      <a:pt x="18708" y="117198"/>
                      <a:pt x="18708" y="110759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>
                <a:reflection endPos="0" dist="50800" dir="5400000" sy="-100000" algn="bl" rotWithShape="0"/>
                <a:softEdge rad="0"/>
              </a:effectLst>
              <a:scene3d>
                <a:camera prst="orthographicFront"/>
                <a:lightRig rig="flat" dir="t"/>
              </a:scene3d>
              <a:sp3d prstMaterial="plastic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0" name="Forma libre 129">
                <a:extLst>
                  <a:ext uri="{FF2B5EF4-FFF2-40B4-BE49-F238E27FC236}">
                    <a16:creationId xmlns:a16="http://schemas.microsoft.com/office/drawing/2014/main" id="{80E5AB78-8706-4B4D-9C37-03710ED88542}"/>
                  </a:ext>
                </a:extLst>
              </p:cNvPr>
              <p:cNvSpPr/>
              <p:nvPr/>
            </p:nvSpPr>
            <p:spPr>
              <a:xfrm rot="14260170">
                <a:off x="9581669" y="2683941"/>
                <a:ext cx="196783" cy="257382"/>
              </a:xfrm>
              <a:custGeom>
                <a:avLst/>
                <a:gdLst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14288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14288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28575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28588 h 928688"/>
                  <a:gd name="connsiteX1" fmla="*/ 314326 w 685800"/>
                  <a:gd name="connsiteY1" fmla="*/ 0 h 928688"/>
                  <a:gd name="connsiteX2" fmla="*/ 0 w 685800"/>
                  <a:gd name="connsiteY2" fmla="*/ 271463 h 928688"/>
                  <a:gd name="connsiteX3" fmla="*/ 28575 w 685800"/>
                  <a:gd name="connsiteY3" fmla="*/ 742950 h 928688"/>
                  <a:gd name="connsiteX4" fmla="*/ 371475 w 685800"/>
                  <a:gd name="connsiteY4" fmla="*/ 928688 h 928688"/>
                  <a:gd name="connsiteX5" fmla="*/ 685800 w 685800"/>
                  <a:gd name="connsiteY5" fmla="*/ 700088 h 928688"/>
                  <a:gd name="connsiteX6" fmla="*/ 342900 w 685800"/>
                  <a:gd name="connsiteY6" fmla="*/ 500063 h 928688"/>
                  <a:gd name="connsiteX7" fmla="*/ 642938 w 685800"/>
                  <a:gd name="connsiteY7" fmla="*/ 128588 h 928688"/>
                  <a:gd name="connsiteX0" fmla="*/ 714376 w 714376"/>
                  <a:gd name="connsiteY0" fmla="*/ 228601 h 928688"/>
                  <a:gd name="connsiteX1" fmla="*/ 314326 w 714376"/>
                  <a:gd name="connsiteY1" fmla="*/ 0 h 928688"/>
                  <a:gd name="connsiteX2" fmla="*/ 0 w 714376"/>
                  <a:gd name="connsiteY2" fmla="*/ 271463 h 928688"/>
                  <a:gd name="connsiteX3" fmla="*/ 28575 w 714376"/>
                  <a:gd name="connsiteY3" fmla="*/ 742950 h 928688"/>
                  <a:gd name="connsiteX4" fmla="*/ 371475 w 714376"/>
                  <a:gd name="connsiteY4" fmla="*/ 928688 h 928688"/>
                  <a:gd name="connsiteX5" fmla="*/ 685800 w 714376"/>
                  <a:gd name="connsiteY5" fmla="*/ 700088 h 928688"/>
                  <a:gd name="connsiteX6" fmla="*/ 342900 w 714376"/>
                  <a:gd name="connsiteY6" fmla="*/ 500063 h 928688"/>
                  <a:gd name="connsiteX7" fmla="*/ 714376 w 714376"/>
                  <a:gd name="connsiteY7" fmla="*/ 228601 h 928688"/>
                  <a:gd name="connsiteX0" fmla="*/ 714376 w 714376"/>
                  <a:gd name="connsiteY0" fmla="*/ 228601 h 928688"/>
                  <a:gd name="connsiteX1" fmla="*/ 314326 w 714376"/>
                  <a:gd name="connsiteY1" fmla="*/ 0 h 928688"/>
                  <a:gd name="connsiteX2" fmla="*/ 0 w 714376"/>
                  <a:gd name="connsiteY2" fmla="*/ 271463 h 928688"/>
                  <a:gd name="connsiteX3" fmla="*/ 28575 w 714376"/>
                  <a:gd name="connsiteY3" fmla="*/ 742950 h 928688"/>
                  <a:gd name="connsiteX4" fmla="*/ 371475 w 714376"/>
                  <a:gd name="connsiteY4" fmla="*/ 928688 h 928688"/>
                  <a:gd name="connsiteX5" fmla="*/ 685800 w 714376"/>
                  <a:gd name="connsiteY5" fmla="*/ 700088 h 928688"/>
                  <a:gd name="connsiteX6" fmla="*/ 342900 w 714376"/>
                  <a:gd name="connsiteY6" fmla="*/ 500063 h 928688"/>
                  <a:gd name="connsiteX7" fmla="*/ 714376 w 714376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6703 w 696703"/>
                  <a:gd name="connsiteY0" fmla="*/ 237791 h 928688"/>
                  <a:gd name="connsiteX1" fmla="*/ 316038 w 696703"/>
                  <a:gd name="connsiteY1" fmla="*/ 0 h 928688"/>
                  <a:gd name="connsiteX2" fmla="*/ 1712 w 696703"/>
                  <a:gd name="connsiteY2" fmla="*/ 271463 h 928688"/>
                  <a:gd name="connsiteX3" fmla="*/ 30287 w 696703"/>
                  <a:gd name="connsiteY3" fmla="*/ 742950 h 928688"/>
                  <a:gd name="connsiteX4" fmla="*/ 373187 w 696703"/>
                  <a:gd name="connsiteY4" fmla="*/ 928688 h 928688"/>
                  <a:gd name="connsiteX5" fmla="*/ 687512 w 696703"/>
                  <a:gd name="connsiteY5" fmla="*/ 700088 h 928688"/>
                  <a:gd name="connsiteX6" fmla="*/ 344612 w 696703"/>
                  <a:gd name="connsiteY6" fmla="*/ 500063 h 928688"/>
                  <a:gd name="connsiteX7" fmla="*/ 696703 w 696703"/>
                  <a:gd name="connsiteY7" fmla="*/ 237791 h 928688"/>
                  <a:gd name="connsiteX0" fmla="*/ 696703 w 696703"/>
                  <a:gd name="connsiteY0" fmla="*/ 228601 h 919498"/>
                  <a:gd name="connsiteX1" fmla="*/ 320633 w 696703"/>
                  <a:gd name="connsiteY1" fmla="*/ 0 h 919498"/>
                  <a:gd name="connsiteX2" fmla="*/ 1712 w 696703"/>
                  <a:gd name="connsiteY2" fmla="*/ 262273 h 919498"/>
                  <a:gd name="connsiteX3" fmla="*/ 30287 w 696703"/>
                  <a:gd name="connsiteY3" fmla="*/ 733760 h 919498"/>
                  <a:gd name="connsiteX4" fmla="*/ 373187 w 696703"/>
                  <a:gd name="connsiteY4" fmla="*/ 919498 h 919498"/>
                  <a:gd name="connsiteX5" fmla="*/ 687512 w 696703"/>
                  <a:gd name="connsiteY5" fmla="*/ 690898 h 919498"/>
                  <a:gd name="connsiteX6" fmla="*/ 344612 w 696703"/>
                  <a:gd name="connsiteY6" fmla="*/ 490873 h 919498"/>
                  <a:gd name="connsiteX7" fmla="*/ 696703 w 696703"/>
                  <a:gd name="connsiteY7" fmla="*/ 228601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1538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0898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0898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5493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30487"/>
                  <a:gd name="connsiteY0" fmla="*/ 224007 h 879006"/>
                  <a:gd name="connsiteX1" fmla="*/ 337532 w 730487"/>
                  <a:gd name="connsiteY1" fmla="*/ 0 h 879006"/>
                  <a:gd name="connsiteX2" fmla="*/ 18611 w 730487"/>
                  <a:gd name="connsiteY2" fmla="*/ 262273 h 879006"/>
                  <a:gd name="connsiteX3" fmla="*/ 47186 w 730487"/>
                  <a:gd name="connsiteY3" fmla="*/ 715380 h 879006"/>
                  <a:gd name="connsiteX4" fmla="*/ 390086 w 730487"/>
                  <a:gd name="connsiteY4" fmla="*/ 878143 h 879006"/>
                  <a:gd name="connsiteX5" fmla="*/ 678279 w 730487"/>
                  <a:gd name="connsiteY5" fmla="*/ 789330 h 879006"/>
                  <a:gd name="connsiteX6" fmla="*/ 704411 w 730487"/>
                  <a:gd name="connsiteY6" fmla="*/ 695493 h 879006"/>
                  <a:gd name="connsiteX7" fmla="*/ 389081 w 730487"/>
                  <a:gd name="connsiteY7" fmla="*/ 532228 h 879006"/>
                  <a:gd name="connsiteX8" fmla="*/ 411770 w 730487"/>
                  <a:gd name="connsiteY8" fmla="*/ 421731 h 879006"/>
                  <a:gd name="connsiteX9" fmla="*/ 699817 w 730487"/>
                  <a:gd name="connsiteY9" fmla="*/ 224007 h 879006"/>
                  <a:gd name="connsiteX0" fmla="*/ 699817 w 729253"/>
                  <a:gd name="connsiteY0" fmla="*/ 224007 h 879006"/>
                  <a:gd name="connsiteX1" fmla="*/ 337532 w 729253"/>
                  <a:gd name="connsiteY1" fmla="*/ 0 h 879006"/>
                  <a:gd name="connsiteX2" fmla="*/ 18611 w 729253"/>
                  <a:gd name="connsiteY2" fmla="*/ 262273 h 879006"/>
                  <a:gd name="connsiteX3" fmla="*/ 47186 w 729253"/>
                  <a:gd name="connsiteY3" fmla="*/ 715380 h 879006"/>
                  <a:gd name="connsiteX4" fmla="*/ 390086 w 729253"/>
                  <a:gd name="connsiteY4" fmla="*/ 878143 h 879006"/>
                  <a:gd name="connsiteX5" fmla="*/ 678279 w 729253"/>
                  <a:gd name="connsiteY5" fmla="*/ 789330 h 879006"/>
                  <a:gd name="connsiteX6" fmla="*/ 704411 w 729253"/>
                  <a:gd name="connsiteY6" fmla="*/ 695493 h 879006"/>
                  <a:gd name="connsiteX7" fmla="*/ 389081 w 729253"/>
                  <a:gd name="connsiteY7" fmla="*/ 532228 h 879006"/>
                  <a:gd name="connsiteX8" fmla="*/ 411770 w 729253"/>
                  <a:gd name="connsiteY8" fmla="*/ 421731 h 879006"/>
                  <a:gd name="connsiteX9" fmla="*/ 699817 w 729253"/>
                  <a:gd name="connsiteY9" fmla="*/ 224007 h 879006"/>
                  <a:gd name="connsiteX0" fmla="*/ 699817 w 725935"/>
                  <a:gd name="connsiteY0" fmla="*/ 224007 h 879006"/>
                  <a:gd name="connsiteX1" fmla="*/ 337532 w 725935"/>
                  <a:gd name="connsiteY1" fmla="*/ 0 h 879006"/>
                  <a:gd name="connsiteX2" fmla="*/ 18611 w 725935"/>
                  <a:gd name="connsiteY2" fmla="*/ 262273 h 879006"/>
                  <a:gd name="connsiteX3" fmla="*/ 47186 w 725935"/>
                  <a:gd name="connsiteY3" fmla="*/ 715380 h 879006"/>
                  <a:gd name="connsiteX4" fmla="*/ 390086 w 725935"/>
                  <a:gd name="connsiteY4" fmla="*/ 878143 h 879006"/>
                  <a:gd name="connsiteX5" fmla="*/ 678279 w 725935"/>
                  <a:gd name="connsiteY5" fmla="*/ 789330 h 879006"/>
                  <a:gd name="connsiteX6" fmla="*/ 704411 w 725935"/>
                  <a:gd name="connsiteY6" fmla="*/ 695493 h 879006"/>
                  <a:gd name="connsiteX7" fmla="*/ 389081 w 725935"/>
                  <a:gd name="connsiteY7" fmla="*/ 532228 h 879006"/>
                  <a:gd name="connsiteX8" fmla="*/ 411770 w 725935"/>
                  <a:gd name="connsiteY8" fmla="*/ 421731 h 879006"/>
                  <a:gd name="connsiteX9" fmla="*/ 699817 w 725935"/>
                  <a:gd name="connsiteY9" fmla="*/ 224007 h 879006"/>
                  <a:gd name="connsiteX0" fmla="*/ 699817 w 725935"/>
                  <a:gd name="connsiteY0" fmla="*/ 219412 h 874411"/>
                  <a:gd name="connsiteX1" fmla="*/ 332937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5989 w 722107"/>
                  <a:gd name="connsiteY0" fmla="*/ 219412 h 874411"/>
                  <a:gd name="connsiteX1" fmla="*/ 324514 w 722107"/>
                  <a:gd name="connsiteY1" fmla="*/ 0 h 874411"/>
                  <a:gd name="connsiteX2" fmla="*/ 23973 w 722107"/>
                  <a:gd name="connsiteY2" fmla="*/ 262273 h 874411"/>
                  <a:gd name="connsiteX3" fmla="*/ 43358 w 722107"/>
                  <a:gd name="connsiteY3" fmla="*/ 710785 h 874411"/>
                  <a:gd name="connsiteX4" fmla="*/ 386258 w 722107"/>
                  <a:gd name="connsiteY4" fmla="*/ 873548 h 874411"/>
                  <a:gd name="connsiteX5" fmla="*/ 674451 w 722107"/>
                  <a:gd name="connsiteY5" fmla="*/ 784735 h 874411"/>
                  <a:gd name="connsiteX6" fmla="*/ 700583 w 722107"/>
                  <a:gd name="connsiteY6" fmla="*/ 690898 h 874411"/>
                  <a:gd name="connsiteX7" fmla="*/ 385253 w 722107"/>
                  <a:gd name="connsiteY7" fmla="*/ 527633 h 874411"/>
                  <a:gd name="connsiteX8" fmla="*/ 407942 w 722107"/>
                  <a:gd name="connsiteY8" fmla="*/ 417136 h 874411"/>
                  <a:gd name="connsiteX9" fmla="*/ 695989 w 722107"/>
                  <a:gd name="connsiteY9" fmla="*/ 219412 h 874411"/>
                  <a:gd name="connsiteX0" fmla="*/ 707126 w 733244"/>
                  <a:gd name="connsiteY0" fmla="*/ 219412 h 874411"/>
                  <a:gd name="connsiteX1" fmla="*/ 335651 w 733244"/>
                  <a:gd name="connsiteY1" fmla="*/ 0 h 874411"/>
                  <a:gd name="connsiteX2" fmla="*/ 35110 w 733244"/>
                  <a:gd name="connsiteY2" fmla="*/ 262273 h 874411"/>
                  <a:gd name="connsiteX3" fmla="*/ 54495 w 733244"/>
                  <a:gd name="connsiteY3" fmla="*/ 710785 h 874411"/>
                  <a:gd name="connsiteX4" fmla="*/ 397395 w 733244"/>
                  <a:gd name="connsiteY4" fmla="*/ 873548 h 874411"/>
                  <a:gd name="connsiteX5" fmla="*/ 685588 w 733244"/>
                  <a:gd name="connsiteY5" fmla="*/ 784735 h 874411"/>
                  <a:gd name="connsiteX6" fmla="*/ 711720 w 733244"/>
                  <a:gd name="connsiteY6" fmla="*/ 690898 h 874411"/>
                  <a:gd name="connsiteX7" fmla="*/ 396390 w 733244"/>
                  <a:gd name="connsiteY7" fmla="*/ 527633 h 874411"/>
                  <a:gd name="connsiteX8" fmla="*/ 419079 w 733244"/>
                  <a:gd name="connsiteY8" fmla="*/ 417136 h 874411"/>
                  <a:gd name="connsiteX9" fmla="*/ 707126 w 733244"/>
                  <a:gd name="connsiteY9" fmla="*/ 219412 h 874411"/>
                  <a:gd name="connsiteX0" fmla="*/ 699094 w 725212"/>
                  <a:gd name="connsiteY0" fmla="*/ 219412 h 874411"/>
                  <a:gd name="connsiteX1" fmla="*/ 327619 w 725212"/>
                  <a:gd name="connsiteY1" fmla="*/ 0 h 874411"/>
                  <a:gd name="connsiteX2" fmla="*/ 27078 w 725212"/>
                  <a:gd name="connsiteY2" fmla="*/ 262273 h 874411"/>
                  <a:gd name="connsiteX3" fmla="*/ 64842 w 725212"/>
                  <a:gd name="connsiteY3" fmla="*/ 724570 h 874411"/>
                  <a:gd name="connsiteX4" fmla="*/ 389363 w 725212"/>
                  <a:gd name="connsiteY4" fmla="*/ 873548 h 874411"/>
                  <a:gd name="connsiteX5" fmla="*/ 677556 w 725212"/>
                  <a:gd name="connsiteY5" fmla="*/ 784735 h 874411"/>
                  <a:gd name="connsiteX6" fmla="*/ 703688 w 725212"/>
                  <a:gd name="connsiteY6" fmla="*/ 690898 h 874411"/>
                  <a:gd name="connsiteX7" fmla="*/ 388358 w 725212"/>
                  <a:gd name="connsiteY7" fmla="*/ 527633 h 874411"/>
                  <a:gd name="connsiteX8" fmla="*/ 411047 w 725212"/>
                  <a:gd name="connsiteY8" fmla="*/ 417136 h 874411"/>
                  <a:gd name="connsiteX9" fmla="*/ 699094 w 725212"/>
                  <a:gd name="connsiteY9" fmla="*/ 219412 h 874411"/>
                  <a:gd name="connsiteX0" fmla="*/ 699094 w 725212"/>
                  <a:gd name="connsiteY0" fmla="*/ 219412 h 874411"/>
                  <a:gd name="connsiteX1" fmla="*/ 327619 w 725212"/>
                  <a:gd name="connsiteY1" fmla="*/ 0 h 874411"/>
                  <a:gd name="connsiteX2" fmla="*/ 27078 w 725212"/>
                  <a:gd name="connsiteY2" fmla="*/ 262273 h 874411"/>
                  <a:gd name="connsiteX3" fmla="*/ 64842 w 725212"/>
                  <a:gd name="connsiteY3" fmla="*/ 724570 h 874411"/>
                  <a:gd name="connsiteX4" fmla="*/ 389363 w 725212"/>
                  <a:gd name="connsiteY4" fmla="*/ 873548 h 874411"/>
                  <a:gd name="connsiteX5" fmla="*/ 677556 w 725212"/>
                  <a:gd name="connsiteY5" fmla="*/ 784735 h 874411"/>
                  <a:gd name="connsiteX6" fmla="*/ 703688 w 725212"/>
                  <a:gd name="connsiteY6" fmla="*/ 681708 h 874411"/>
                  <a:gd name="connsiteX7" fmla="*/ 388358 w 725212"/>
                  <a:gd name="connsiteY7" fmla="*/ 527633 h 874411"/>
                  <a:gd name="connsiteX8" fmla="*/ 411047 w 725212"/>
                  <a:gd name="connsiteY8" fmla="*/ 417136 h 874411"/>
                  <a:gd name="connsiteX9" fmla="*/ 699094 w 725212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417136 h 874411"/>
                  <a:gd name="connsiteX9" fmla="*/ 699094 w 710918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394162 h 874411"/>
                  <a:gd name="connsiteX9" fmla="*/ 699094 w 710918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394162 h 874411"/>
                  <a:gd name="connsiteX9" fmla="*/ 699094 w 710918"/>
                  <a:gd name="connsiteY9" fmla="*/ 219412 h 874411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5188 w 707012"/>
                  <a:gd name="connsiteY0" fmla="*/ 215157 h 870156"/>
                  <a:gd name="connsiteX1" fmla="*/ 323713 w 707012"/>
                  <a:gd name="connsiteY1" fmla="*/ 0 h 870156"/>
                  <a:gd name="connsiteX2" fmla="*/ 23172 w 707012"/>
                  <a:gd name="connsiteY2" fmla="*/ 258018 h 870156"/>
                  <a:gd name="connsiteX3" fmla="*/ 72297 w 707012"/>
                  <a:gd name="connsiteY3" fmla="*/ 724569 h 870156"/>
                  <a:gd name="connsiteX4" fmla="*/ 385457 w 707012"/>
                  <a:gd name="connsiteY4" fmla="*/ 869293 h 870156"/>
                  <a:gd name="connsiteX5" fmla="*/ 673650 w 707012"/>
                  <a:gd name="connsiteY5" fmla="*/ 780480 h 870156"/>
                  <a:gd name="connsiteX6" fmla="*/ 699782 w 707012"/>
                  <a:gd name="connsiteY6" fmla="*/ 677453 h 870156"/>
                  <a:gd name="connsiteX7" fmla="*/ 384452 w 707012"/>
                  <a:gd name="connsiteY7" fmla="*/ 523378 h 870156"/>
                  <a:gd name="connsiteX8" fmla="*/ 407141 w 707012"/>
                  <a:gd name="connsiteY8" fmla="*/ 389907 h 870156"/>
                  <a:gd name="connsiteX9" fmla="*/ 695188 w 707012"/>
                  <a:gd name="connsiteY9" fmla="*/ 215157 h 870156"/>
                  <a:gd name="connsiteX0" fmla="*/ 697231 w 709055"/>
                  <a:gd name="connsiteY0" fmla="*/ 215157 h 870156"/>
                  <a:gd name="connsiteX1" fmla="*/ 325756 w 709055"/>
                  <a:gd name="connsiteY1" fmla="*/ 0 h 870156"/>
                  <a:gd name="connsiteX2" fmla="*/ 25215 w 709055"/>
                  <a:gd name="connsiteY2" fmla="*/ 258018 h 870156"/>
                  <a:gd name="connsiteX3" fmla="*/ 74340 w 709055"/>
                  <a:gd name="connsiteY3" fmla="*/ 724569 h 870156"/>
                  <a:gd name="connsiteX4" fmla="*/ 387500 w 709055"/>
                  <a:gd name="connsiteY4" fmla="*/ 869293 h 870156"/>
                  <a:gd name="connsiteX5" fmla="*/ 675693 w 709055"/>
                  <a:gd name="connsiteY5" fmla="*/ 780480 h 870156"/>
                  <a:gd name="connsiteX6" fmla="*/ 701825 w 709055"/>
                  <a:gd name="connsiteY6" fmla="*/ 677453 h 870156"/>
                  <a:gd name="connsiteX7" fmla="*/ 386495 w 709055"/>
                  <a:gd name="connsiteY7" fmla="*/ 523378 h 870156"/>
                  <a:gd name="connsiteX8" fmla="*/ 409184 w 709055"/>
                  <a:gd name="connsiteY8" fmla="*/ 389907 h 870156"/>
                  <a:gd name="connsiteX9" fmla="*/ 697231 w 709055"/>
                  <a:gd name="connsiteY9" fmla="*/ 215157 h 870156"/>
                  <a:gd name="connsiteX0" fmla="*/ 697231 w 709055"/>
                  <a:gd name="connsiteY0" fmla="*/ 215157 h 870156"/>
                  <a:gd name="connsiteX1" fmla="*/ 325756 w 709055"/>
                  <a:gd name="connsiteY1" fmla="*/ 0 h 870156"/>
                  <a:gd name="connsiteX2" fmla="*/ 25215 w 709055"/>
                  <a:gd name="connsiteY2" fmla="*/ 258018 h 870156"/>
                  <a:gd name="connsiteX3" fmla="*/ 74340 w 709055"/>
                  <a:gd name="connsiteY3" fmla="*/ 724569 h 870156"/>
                  <a:gd name="connsiteX4" fmla="*/ 387500 w 709055"/>
                  <a:gd name="connsiteY4" fmla="*/ 869293 h 870156"/>
                  <a:gd name="connsiteX5" fmla="*/ 675693 w 709055"/>
                  <a:gd name="connsiteY5" fmla="*/ 780480 h 870156"/>
                  <a:gd name="connsiteX6" fmla="*/ 701825 w 709055"/>
                  <a:gd name="connsiteY6" fmla="*/ 677453 h 870156"/>
                  <a:gd name="connsiteX7" fmla="*/ 386495 w 709055"/>
                  <a:gd name="connsiteY7" fmla="*/ 523378 h 870156"/>
                  <a:gd name="connsiteX8" fmla="*/ 409184 w 709055"/>
                  <a:gd name="connsiteY8" fmla="*/ 389907 h 870156"/>
                  <a:gd name="connsiteX9" fmla="*/ 697231 w 709055"/>
                  <a:gd name="connsiteY9" fmla="*/ 215157 h 87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9055" h="870156">
                    <a:moveTo>
                      <a:pt x="697231" y="215157"/>
                    </a:moveTo>
                    <a:cubicBezTo>
                      <a:pt x="623949" y="70032"/>
                      <a:pt x="469877" y="7616"/>
                      <a:pt x="325756" y="0"/>
                    </a:cubicBezTo>
                    <a:cubicBezTo>
                      <a:pt x="161968" y="54403"/>
                      <a:pt x="93911" y="134373"/>
                      <a:pt x="25215" y="258018"/>
                    </a:cubicBezTo>
                    <a:cubicBezTo>
                      <a:pt x="-15805" y="383015"/>
                      <a:pt x="-11684" y="549708"/>
                      <a:pt x="74340" y="724569"/>
                    </a:cubicBezTo>
                    <a:cubicBezTo>
                      <a:pt x="115327" y="768611"/>
                      <a:pt x="254820" y="848735"/>
                      <a:pt x="387500" y="869293"/>
                    </a:cubicBezTo>
                    <a:cubicBezTo>
                      <a:pt x="491150" y="878555"/>
                      <a:pt x="623306" y="810922"/>
                      <a:pt x="675693" y="780480"/>
                    </a:cubicBezTo>
                    <a:cubicBezTo>
                      <a:pt x="709700" y="731658"/>
                      <a:pt x="716328" y="731025"/>
                      <a:pt x="701825" y="677453"/>
                    </a:cubicBezTo>
                    <a:cubicBezTo>
                      <a:pt x="596715" y="574019"/>
                      <a:pt x="491605" y="576268"/>
                      <a:pt x="386495" y="523378"/>
                    </a:cubicBezTo>
                    <a:cubicBezTo>
                      <a:pt x="340019" y="483112"/>
                      <a:pt x="352800" y="434385"/>
                      <a:pt x="409184" y="389907"/>
                    </a:cubicBezTo>
                    <a:cubicBezTo>
                      <a:pt x="465568" y="345429"/>
                      <a:pt x="711901" y="290041"/>
                      <a:pt x="697231" y="2151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reflection stA="99000" endPos="0" dist="50800" dir="5400000" sy="-100000" algn="bl" rotWithShape="0"/>
                <a:softEdge rad="0"/>
              </a:effectLst>
              <a:scene3d>
                <a:camera prst="orthographicFront"/>
                <a:lightRig rig="contrasting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1" name="Forma libre 130">
                <a:extLst>
                  <a:ext uri="{FF2B5EF4-FFF2-40B4-BE49-F238E27FC236}">
                    <a16:creationId xmlns:a16="http://schemas.microsoft.com/office/drawing/2014/main" id="{9B078FBE-1F96-CB43-AAF0-46B55E77EBCB}"/>
                  </a:ext>
                </a:extLst>
              </p:cNvPr>
              <p:cNvSpPr/>
              <p:nvPr/>
            </p:nvSpPr>
            <p:spPr>
              <a:xfrm rot="12043074">
                <a:off x="8842103" y="3645181"/>
                <a:ext cx="196783" cy="257382"/>
              </a:xfrm>
              <a:custGeom>
                <a:avLst/>
                <a:gdLst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14288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14288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28575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28588 h 928688"/>
                  <a:gd name="connsiteX1" fmla="*/ 314326 w 685800"/>
                  <a:gd name="connsiteY1" fmla="*/ 0 h 928688"/>
                  <a:gd name="connsiteX2" fmla="*/ 0 w 685800"/>
                  <a:gd name="connsiteY2" fmla="*/ 271463 h 928688"/>
                  <a:gd name="connsiteX3" fmla="*/ 28575 w 685800"/>
                  <a:gd name="connsiteY3" fmla="*/ 742950 h 928688"/>
                  <a:gd name="connsiteX4" fmla="*/ 371475 w 685800"/>
                  <a:gd name="connsiteY4" fmla="*/ 928688 h 928688"/>
                  <a:gd name="connsiteX5" fmla="*/ 685800 w 685800"/>
                  <a:gd name="connsiteY5" fmla="*/ 700088 h 928688"/>
                  <a:gd name="connsiteX6" fmla="*/ 342900 w 685800"/>
                  <a:gd name="connsiteY6" fmla="*/ 500063 h 928688"/>
                  <a:gd name="connsiteX7" fmla="*/ 642938 w 685800"/>
                  <a:gd name="connsiteY7" fmla="*/ 128588 h 928688"/>
                  <a:gd name="connsiteX0" fmla="*/ 714376 w 714376"/>
                  <a:gd name="connsiteY0" fmla="*/ 228601 h 928688"/>
                  <a:gd name="connsiteX1" fmla="*/ 314326 w 714376"/>
                  <a:gd name="connsiteY1" fmla="*/ 0 h 928688"/>
                  <a:gd name="connsiteX2" fmla="*/ 0 w 714376"/>
                  <a:gd name="connsiteY2" fmla="*/ 271463 h 928688"/>
                  <a:gd name="connsiteX3" fmla="*/ 28575 w 714376"/>
                  <a:gd name="connsiteY3" fmla="*/ 742950 h 928688"/>
                  <a:gd name="connsiteX4" fmla="*/ 371475 w 714376"/>
                  <a:gd name="connsiteY4" fmla="*/ 928688 h 928688"/>
                  <a:gd name="connsiteX5" fmla="*/ 685800 w 714376"/>
                  <a:gd name="connsiteY5" fmla="*/ 700088 h 928688"/>
                  <a:gd name="connsiteX6" fmla="*/ 342900 w 714376"/>
                  <a:gd name="connsiteY6" fmla="*/ 500063 h 928688"/>
                  <a:gd name="connsiteX7" fmla="*/ 714376 w 714376"/>
                  <a:gd name="connsiteY7" fmla="*/ 228601 h 928688"/>
                  <a:gd name="connsiteX0" fmla="*/ 714376 w 714376"/>
                  <a:gd name="connsiteY0" fmla="*/ 228601 h 928688"/>
                  <a:gd name="connsiteX1" fmla="*/ 314326 w 714376"/>
                  <a:gd name="connsiteY1" fmla="*/ 0 h 928688"/>
                  <a:gd name="connsiteX2" fmla="*/ 0 w 714376"/>
                  <a:gd name="connsiteY2" fmla="*/ 271463 h 928688"/>
                  <a:gd name="connsiteX3" fmla="*/ 28575 w 714376"/>
                  <a:gd name="connsiteY3" fmla="*/ 742950 h 928688"/>
                  <a:gd name="connsiteX4" fmla="*/ 371475 w 714376"/>
                  <a:gd name="connsiteY4" fmla="*/ 928688 h 928688"/>
                  <a:gd name="connsiteX5" fmla="*/ 685800 w 714376"/>
                  <a:gd name="connsiteY5" fmla="*/ 700088 h 928688"/>
                  <a:gd name="connsiteX6" fmla="*/ 342900 w 714376"/>
                  <a:gd name="connsiteY6" fmla="*/ 500063 h 928688"/>
                  <a:gd name="connsiteX7" fmla="*/ 714376 w 714376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6703 w 696703"/>
                  <a:gd name="connsiteY0" fmla="*/ 237791 h 928688"/>
                  <a:gd name="connsiteX1" fmla="*/ 316038 w 696703"/>
                  <a:gd name="connsiteY1" fmla="*/ 0 h 928688"/>
                  <a:gd name="connsiteX2" fmla="*/ 1712 w 696703"/>
                  <a:gd name="connsiteY2" fmla="*/ 271463 h 928688"/>
                  <a:gd name="connsiteX3" fmla="*/ 30287 w 696703"/>
                  <a:gd name="connsiteY3" fmla="*/ 742950 h 928688"/>
                  <a:gd name="connsiteX4" fmla="*/ 373187 w 696703"/>
                  <a:gd name="connsiteY4" fmla="*/ 928688 h 928688"/>
                  <a:gd name="connsiteX5" fmla="*/ 687512 w 696703"/>
                  <a:gd name="connsiteY5" fmla="*/ 700088 h 928688"/>
                  <a:gd name="connsiteX6" fmla="*/ 344612 w 696703"/>
                  <a:gd name="connsiteY6" fmla="*/ 500063 h 928688"/>
                  <a:gd name="connsiteX7" fmla="*/ 696703 w 696703"/>
                  <a:gd name="connsiteY7" fmla="*/ 237791 h 928688"/>
                  <a:gd name="connsiteX0" fmla="*/ 696703 w 696703"/>
                  <a:gd name="connsiteY0" fmla="*/ 228601 h 919498"/>
                  <a:gd name="connsiteX1" fmla="*/ 320633 w 696703"/>
                  <a:gd name="connsiteY1" fmla="*/ 0 h 919498"/>
                  <a:gd name="connsiteX2" fmla="*/ 1712 w 696703"/>
                  <a:gd name="connsiteY2" fmla="*/ 262273 h 919498"/>
                  <a:gd name="connsiteX3" fmla="*/ 30287 w 696703"/>
                  <a:gd name="connsiteY3" fmla="*/ 733760 h 919498"/>
                  <a:gd name="connsiteX4" fmla="*/ 373187 w 696703"/>
                  <a:gd name="connsiteY4" fmla="*/ 919498 h 919498"/>
                  <a:gd name="connsiteX5" fmla="*/ 687512 w 696703"/>
                  <a:gd name="connsiteY5" fmla="*/ 690898 h 919498"/>
                  <a:gd name="connsiteX6" fmla="*/ 344612 w 696703"/>
                  <a:gd name="connsiteY6" fmla="*/ 490873 h 919498"/>
                  <a:gd name="connsiteX7" fmla="*/ 696703 w 696703"/>
                  <a:gd name="connsiteY7" fmla="*/ 228601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1538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0898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0898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5493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30487"/>
                  <a:gd name="connsiteY0" fmla="*/ 224007 h 879006"/>
                  <a:gd name="connsiteX1" fmla="*/ 337532 w 730487"/>
                  <a:gd name="connsiteY1" fmla="*/ 0 h 879006"/>
                  <a:gd name="connsiteX2" fmla="*/ 18611 w 730487"/>
                  <a:gd name="connsiteY2" fmla="*/ 262273 h 879006"/>
                  <a:gd name="connsiteX3" fmla="*/ 47186 w 730487"/>
                  <a:gd name="connsiteY3" fmla="*/ 715380 h 879006"/>
                  <a:gd name="connsiteX4" fmla="*/ 390086 w 730487"/>
                  <a:gd name="connsiteY4" fmla="*/ 878143 h 879006"/>
                  <a:gd name="connsiteX5" fmla="*/ 678279 w 730487"/>
                  <a:gd name="connsiteY5" fmla="*/ 789330 h 879006"/>
                  <a:gd name="connsiteX6" fmla="*/ 704411 w 730487"/>
                  <a:gd name="connsiteY6" fmla="*/ 695493 h 879006"/>
                  <a:gd name="connsiteX7" fmla="*/ 389081 w 730487"/>
                  <a:gd name="connsiteY7" fmla="*/ 532228 h 879006"/>
                  <a:gd name="connsiteX8" fmla="*/ 411770 w 730487"/>
                  <a:gd name="connsiteY8" fmla="*/ 421731 h 879006"/>
                  <a:gd name="connsiteX9" fmla="*/ 699817 w 730487"/>
                  <a:gd name="connsiteY9" fmla="*/ 224007 h 879006"/>
                  <a:gd name="connsiteX0" fmla="*/ 699817 w 729253"/>
                  <a:gd name="connsiteY0" fmla="*/ 224007 h 879006"/>
                  <a:gd name="connsiteX1" fmla="*/ 337532 w 729253"/>
                  <a:gd name="connsiteY1" fmla="*/ 0 h 879006"/>
                  <a:gd name="connsiteX2" fmla="*/ 18611 w 729253"/>
                  <a:gd name="connsiteY2" fmla="*/ 262273 h 879006"/>
                  <a:gd name="connsiteX3" fmla="*/ 47186 w 729253"/>
                  <a:gd name="connsiteY3" fmla="*/ 715380 h 879006"/>
                  <a:gd name="connsiteX4" fmla="*/ 390086 w 729253"/>
                  <a:gd name="connsiteY4" fmla="*/ 878143 h 879006"/>
                  <a:gd name="connsiteX5" fmla="*/ 678279 w 729253"/>
                  <a:gd name="connsiteY5" fmla="*/ 789330 h 879006"/>
                  <a:gd name="connsiteX6" fmla="*/ 704411 w 729253"/>
                  <a:gd name="connsiteY6" fmla="*/ 695493 h 879006"/>
                  <a:gd name="connsiteX7" fmla="*/ 389081 w 729253"/>
                  <a:gd name="connsiteY7" fmla="*/ 532228 h 879006"/>
                  <a:gd name="connsiteX8" fmla="*/ 411770 w 729253"/>
                  <a:gd name="connsiteY8" fmla="*/ 421731 h 879006"/>
                  <a:gd name="connsiteX9" fmla="*/ 699817 w 729253"/>
                  <a:gd name="connsiteY9" fmla="*/ 224007 h 879006"/>
                  <a:gd name="connsiteX0" fmla="*/ 699817 w 725935"/>
                  <a:gd name="connsiteY0" fmla="*/ 224007 h 879006"/>
                  <a:gd name="connsiteX1" fmla="*/ 337532 w 725935"/>
                  <a:gd name="connsiteY1" fmla="*/ 0 h 879006"/>
                  <a:gd name="connsiteX2" fmla="*/ 18611 w 725935"/>
                  <a:gd name="connsiteY2" fmla="*/ 262273 h 879006"/>
                  <a:gd name="connsiteX3" fmla="*/ 47186 w 725935"/>
                  <a:gd name="connsiteY3" fmla="*/ 715380 h 879006"/>
                  <a:gd name="connsiteX4" fmla="*/ 390086 w 725935"/>
                  <a:gd name="connsiteY4" fmla="*/ 878143 h 879006"/>
                  <a:gd name="connsiteX5" fmla="*/ 678279 w 725935"/>
                  <a:gd name="connsiteY5" fmla="*/ 789330 h 879006"/>
                  <a:gd name="connsiteX6" fmla="*/ 704411 w 725935"/>
                  <a:gd name="connsiteY6" fmla="*/ 695493 h 879006"/>
                  <a:gd name="connsiteX7" fmla="*/ 389081 w 725935"/>
                  <a:gd name="connsiteY7" fmla="*/ 532228 h 879006"/>
                  <a:gd name="connsiteX8" fmla="*/ 411770 w 725935"/>
                  <a:gd name="connsiteY8" fmla="*/ 421731 h 879006"/>
                  <a:gd name="connsiteX9" fmla="*/ 699817 w 725935"/>
                  <a:gd name="connsiteY9" fmla="*/ 224007 h 879006"/>
                  <a:gd name="connsiteX0" fmla="*/ 699817 w 725935"/>
                  <a:gd name="connsiteY0" fmla="*/ 219412 h 874411"/>
                  <a:gd name="connsiteX1" fmla="*/ 332937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5989 w 722107"/>
                  <a:gd name="connsiteY0" fmla="*/ 219412 h 874411"/>
                  <a:gd name="connsiteX1" fmla="*/ 324514 w 722107"/>
                  <a:gd name="connsiteY1" fmla="*/ 0 h 874411"/>
                  <a:gd name="connsiteX2" fmla="*/ 23973 w 722107"/>
                  <a:gd name="connsiteY2" fmla="*/ 262273 h 874411"/>
                  <a:gd name="connsiteX3" fmla="*/ 43358 w 722107"/>
                  <a:gd name="connsiteY3" fmla="*/ 710785 h 874411"/>
                  <a:gd name="connsiteX4" fmla="*/ 386258 w 722107"/>
                  <a:gd name="connsiteY4" fmla="*/ 873548 h 874411"/>
                  <a:gd name="connsiteX5" fmla="*/ 674451 w 722107"/>
                  <a:gd name="connsiteY5" fmla="*/ 784735 h 874411"/>
                  <a:gd name="connsiteX6" fmla="*/ 700583 w 722107"/>
                  <a:gd name="connsiteY6" fmla="*/ 690898 h 874411"/>
                  <a:gd name="connsiteX7" fmla="*/ 385253 w 722107"/>
                  <a:gd name="connsiteY7" fmla="*/ 527633 h 874411"/>
                  <a:gd name="connsiteX8" fmla="*/ 407942 w 722107"/>
                  <a:gd name="connsiteY8" fmla="*/ 417136 h 874411"/>
                  <a:gd name="connsiteX9" fmla="*/ 695989 w 722107"/>
                  <a:gd name="connsiteY9" fmla="*/ 219412 h 874411"/>
                  <a:gd name="connsiteX0" fmla="*/ 707126 w 733244"/>
                  <a:gd name="connsiteY0" fmla="*/ 219412 h 874411"/>
                  <a:gd name="connsiteX1" fmla="*/ 335651 w 733244"/>
                  <a:gd name="connsiteY1" fmla="*/ 0 h 874411"/>
                  <a:gd name="connsiteX2" fmla="*/ 35110 w 733244"/>
                  <a:gd name="connsiteY2" fmla="*/ 262273 h 874411"/>
                  <a:gd name="connsiteX3" fmla="*/ 54495 w 733244"/>
                  <a:gd name="connsiteY3" fmla="*/ 710785 h 874411"/>
                  <a:gd name="connsiteX4" fmla="*/ 397395 w 733244"/>
                  <a:gd name="connsiteY4" fmla="*/ 873548 h 874411"/>
                  <a:gd name="connsiteX5" fmla="*/ 685588 w 733244"/>
                  <a:gd name="connsiteY5" fmla="*/ 784735 h 874411"/>
                  <a:gd name="connsiteX6" fmla="*/ 711720 w 733244"/>
                  <a:gd name="connsiteY6" fmla="*/ 690898 h 874411"/>
                  <a:gd name="connsiteX7" fmla="*/ 396390 w 733244"/>
                  <a:gd name="connsiteY7" fmla="*/ 527633 h 874411"/>
                  <a:gd name="connsiteX8" fmla="*/ 419079 w 733244"/>
                  <a:gd name="connsiteY8" fmla="*/ 417136 h 874411"/>
                  <a:gd name="connsiteX9" fmla="*/ 707126 w 733244"/>
                  <a:gd name="connsiteY9" fmla="*/ 219412 h 874411"/>
                  <a:gd name="connsiteX0" fmla="*/ 699094 w 725212"/>
                  <a:gd name="connsiteY0" fmla="*/ 219412 h 874411"/>
                  <a:gd name="connsiteX1" fmla="*/ 327619 w 725212"/>
                  <a:gd name="connsiteY1" fmla="*/ 0 h 874411"/>
                  <a:gd name="connsiteX2" fmla="*/ 27078 w 725212"/>
                  <a:gd name="connsiteY2" fmla="*/ 262273 h 874411"/>
                  <a:gd name="connsiteX3" fmla="*/ 64842 w 725212"/>
                  <a:gd name="connsiteY3" fmla="*/ 724570 h 874411"/>
                  <a:gd name="connsiteX4" fmla="*/ 389363 w 725212"/>
                  <a:gd name="connsiteY4" fmla="*/ 873548 h 874411"/>
                  <a:gd name="connsiteX5" fmla="*/ 677556 w 725212"/>
                  <a:gd name="connsiteY5" fmla="*/ 784735 h 874411"/>
                  <a:gd name="connsiteX6" fmla="*/ 703688 w 725212"/>
                  <a:gd name="connsiteY6" fmla="*/ 690898 h 874411"/>
                  <a:gd name="connsiteX7" fmla="*/ 388358 w 725212"/>
                  <a:gd name="connsiteY7" fmla="*/ 527633 h 874411"/>
                  <a:gd name="connsiteX8" fmla="*/ 411047 w 725212"/>
                  <a:gd name="connsiteY8" fmla="*/ 417136 h 874411"/>
                  <a:gd name="connsiteX9" fmla="*/ 699094 w 725212"/>
                  <a:gd name="connsiteY9" fmla="*/ 219412 h 874411"/>
                  <a:gd name="connsiteX0" fmla="*/ 699094 w 725212"/>
                  <a:gd name="connsiteY0" fmla="*/ 219412 h 874411"/>
                  <a:gd name="connsiteX1" fmla="*/ 327619 w 725212"/>
                  <a:gd name="connsiteY1" fmla="*/ 0 h 874411"/>
                  <a:gd name="connsiteX2" fmla="*/ 27078 w 725212"/>
                  <a:gd name="connsiteY2" fmla="*/ 262273 h 874411"/>
                  <a:gd name="connsiteX3" fmla="*/ 64842 w 725212"/>
                  <a:gd name="connsiteY3" fmla="*/ 724570 h 874411"/>
                  <a:gd name="connsiteX4" fmla="*/ 389363 w 725212"/>
                  <a:gd name="connsiteY4" fmla="*/ 873548 h 874411"/>
                  <a:gd name="connsiteX5" fmla="*/ 677556 w 725212"/>
                  <a:gd name="connsiteY5" fmla="*/ 784735 h 874411"/>
                  <a:gd name="connsiteX6" fmla="*/ 703688 w 725212"/>
                  <a:gd name="connsiteY6" fmla="*/ 681708 h 874411"/>
                  <a:gd name="connsiteX7" fmla="*/ 388358 w 725212"/>
                  <a:gd name="connsiteY7" fmla="*/ 527633 h 874411"/>
                  <a:gd name="connsiteX8" fmla="*/ 411047 w 725212"/>
                  <a:gd name="connsiteY8" fmla="*/ 417136 h 874411"/>
                  <a:gd name="connsiteX9" fmla="*/ 699094 w 725212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417136 h 874411"/>
                  <a:gd name="connsiteX9" fmla="*/ 699094 w 710918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394162 h 874411"/>
                  <a:gd name="connsiteX9" fmla="*/ 699094 w 710918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394162 h 874411"/>
                  <a:gd name="connsiteX9" fmla="*/ 699094 w 710918"/>
                  <a:gd name="connsiteY9" fmla="*/ 219412 h 874411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5188 w 707012"/>
                  <a:gd name="connsiteY0" fmla="*/ 215157 h 870156"/>
                  <a:gd name="connsiteX1" fmla="*/ 323713 w 707012"/>
                  <a:gd name="connsiteY1" fmla="*/ 0 h 870156"/>
                  <a:gd name="connsiteX2" fmla="*/ 23172 w 707012"/>
                  <a:gd name="connsiteY2" fmla="*/ 258018 h 870156"/>
                  <a:gd name="connsiteX3" fmla="*/ 72297 w 707012"/>
                  <a:gd name="connsiteY3" fmla="*/ 724569 h 870156"/>
                  <a:gd name="connsiteX4" fmla="*/ 385457 w 707012"/>
                  <a:gd name="connsiteY4" fmla="*/ 869293 h 870156"/>
                  <a:gd name="connsiteX5" fmla="*/ 673650 w 707012"/>
                  <a:gd name="connsiteY5" fmla="*/ 780480 h 870156"/>
                  <a:gd name="connsiteX6" fmla="*/ 699782 w 707012"/>
                  <a:gd name="connsiteY6" fmla="*/ 677453 h 870156"/>
                  <a:gd name="connsiteX7" fmla="*/ 384452 w 707012"/>
                  <a:gd name="connsiteY7" fmla="*/ 523378 h 870156"/>
                  <a:gd name="connsiteX8" fmla="*/ 407141 w 707012"/>
                  <a:gd name="connsiteY8" fmla="*/ 389907 h 870156"/>
                  <a:gd name="connsiteX9" fmla="*/ 695188 w 707012"/>
                  <a:gd name="connsiteY9" fmla="*/ 215157 h 870156"/>
                  <a:gd name="connsiteX0" fmla="*/ 697231 w 709055"/>
                  <a:gd name="connsiteY0" fmla="*/ 215157 h 870156"/>
                  <a:gd name="connsiteX1" fmla="*/ 325756 w 709055"/>
                  <a:gd name="connsiteY1" fmla="*/ 0 h 870156"/>
                  <a:gd name="connsiteX2" fmla="*/ 25215 w 709055"/>
                  <a:gd name="connsiteY2" fmla="*/ 258018 h 870156"/>
                  <a:gd name="connsiteX3" fmla="*/ 74340 w 709055"/>
                  <a:gd name="connsiteY3" fmla="*/ 724569 h 870156"/>
                  <a:gd name="connsiteX4" fmla="*/ 387500 w 709055"/>
                  <a:gd name="connsiteY4" fmla="*/ 869293 h 870156"/>
                  <a:gd name="connsiteX5" fmla="*/ 675693 w 709055"/>
                  <a:gd name="connsiteY5" fmla="*/ 780480 h 870156"/>
                  <a:gd name="connsiteX6" fmla="*/ 701825 w 709055"/>
                  <a:gd name="connsiteY6" fmla="*/ 677453 h 870156"/>
                  <a:gd name="connsiteX7" fmla="*/ 386495 w 709055"/>
                  <a:gd name="connsiteY7" fmla="*/ 523378 h 870156"/>
                  <a:gd name="connsiteX8" fmla="*/ 409184 w 709055"/>
                  <a:gd name="connsiteY8" fmla="*/ 389907 h 870156"/>
                  <a:gd name="connsiteX9" fmla="*/ 697231 w 709055"/>
                  <a:gd name="connsiteY9" fmla="*/ 215157 h 870156"/>
                  <a:gd name="connsiteX0" fmla="*/ 697231 w 709055"/>
                  <a:gd name="connsiteY0" fmla="*/ 215157 h 870156"/>
                  <a:gd name="connsiteX1" fmla="*/ 325756 w 709055"/>
                  <a:gd name="connsiteY1" fmla="*/ 0 h 870156"/>
                  <a:gd name="connsiteX2" fmla="*/ 25215 w 709055"/>
                  <a:gd name="connsiteY2" fmla="*/ 258018 h 870156"/>
                  <a:gd name="connsiteX3" fmla="*/ 74340 w 709055"/>
                  <a:gd name="connsiteY3" fmla="*/ 724569 h 870156"/>
                  <a:gd name="connsiteX4" fmla="*/ 387500 w 709055"/>
                  <a:gd name="connsiteY4" fmla="*/ 869293 h 870156"/>
                  <a:gd name="connsiteX5" fmla="*/ 675693 w 709055"/>
                  <a:gd name="connsiteY5" fmla="*/ 780480 h 870156"/>
                  <a:gd name="connsiteX6" fmla="*/ 701825 w 709055"/>
                  <a:gd name="connsiteY6" fmla="*/ 677453 h 870156"/>
                  <a:gd name="connsiteX7" fmla="*/ 386495 w 709055"/>
                  <a:gd name="connsiteY7" fmla="*/ 523378 h 870156"/>
                  <a:gd name="connsiteX8" fmla="*/ 409184 w 709055"/>
                  <a:gd name="connsiteY8" fmla="*/ 389907 h 870156"/>
                  <a:gd name="connsiteX9" fmla="*/ 697231 w 709055"/>
                  <a:gd name="connsiteY9" fmla="*/ 215157 h 87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9055" h="870156">
                    <a:moveTo>
                      <a:pt x="697231" y="215157"/>
                    </a:moveTo>
                    <a:cubicBezTo>
                      <a:pt x="623949" y="70032"/>
                      <a:pt x="469877" y="7616"/>
                      <a:pt x="325756" y="0"/>
                    </a:cubicBezTo>
                    <a:cubicBezTo>
                      <a:pt x="161968" y="54403"/>
                      <a:pt x="93911" y="134373"/>
                      <a:pt x="25215" y="258018"/>
                    </a:cubicBezTo>
                    <a:cubicBezTo>
                      <a:pt x="-15805" y="383015"/>
                      <a:pt x="-11684" y="549708"/>
                      <a:pt x="74340" y="724569"/>
                    </a:cubicBezTo>
                    <a:cubicBezTo>
                      <a:pt x="115327" y="768611"/>
                      <a:pt x="254820" y="848735"/>
                      <a:pt x="387500" y="869293"/>
                    </a:cubicBezTo>
                    <a:cubicBezTo>
                      <a:pt x="491150" y="878555"/>
                      <a:pt x="623306" y="810922"/>
                      <a:pt x="675693" y="780480"/>
                    </a:cubicBezTo>
                    <a:cubicBezTo>
                      <a:pt x="709700" y="731658"/>
                      <a:pt x="716328" y="731025"/>
                      <a:pt x="701825" y="677453"/>
                    </a:cubicBezTo>
                    <a:cubicBezTo>
                      <a:pt x="596715" y="574019"/>
                      <a:pt x="491605" y="576268"/>
                      <a:pt x="386495" y="523378"/>
                    </a:cubicBezTo>
                    <a:cubicBezTo>
                      <a:pt x="340019" y="483112"/>
                      <a:pt x="352800" y="434385"/>
                      <a:pt x="409184" y="389907"/>
                    </a:cubicBezTo>
                    <a:cubicBezTo>
                      <a:pt x="465568" y="345429"/>
                      <a:pt x="711901" y="290041"/>
                      <a:pt x="697231" y="2151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reflection stA="99000" endPos="0" dist="50800" dir="5400000" sy="-100000" algn="bl" rotWithShape="0"/>
                <a:softEdge rad="0"/>
              </a:effectLst>
              <a:scene3d>
                <a:camera prst="orthographicFront"/>
                <a:lightRig rig="contrasting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2" name="Forma libre 131">
                <a:extLst>
                  <a:ext uri="{FF2B5EF4-FFF2-40B4-BE49-F238E27FC236}">
                    <a16:creationId xmlns:a16="http://schemas.microsoft.com/office/drawing/2014/main" id="{2A0502BE-CBB2-0449-B991-F9EA9DCC835F}"/>
                  </a:ext>
                </a:extLst>
              </p:cNvPr>
              <p:cNvSpPr/>
              <p:nvPr/>
            </p:nvSpPr>
            <p:spPr>
              <a:xfrm rot="7440622">
                <a:off x="8387073" y="3039240"/>
                <a:ext cx="218870" cy="231408"/>
              </a:xfrm>
              <a:custGeom>
                <a:avLst/>
                <a:gdLst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14288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14288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28575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28588 h 928688"/>
                  <a:gd name="connsiteX1" fmla="*/ 314326 w 685800"/>
                  <a:gd name="connsiteY1" fmla="*/ 0 h 928688"/>
                  <a:gd name="connsiteX2" fmla="*/ 0 w 685800"/>
                  <a:gd name="connsiteY2" fmla="*/ 271463 h 928688"/>
                  <a:gd name="connsiteX3" fmla="*/ 28575 w 685800"/>
                  <a:gd name="connsiteY3" fmla="*/ 742950 h 928688"/>
                  <a:gd name="connsiteX4" fmla="*/ 371475 w 685800"/>
                  <a:gd name="connsiteY4" fmla="*/ 928688 h 928688"/>
                  <a:gd name="connsiteX5" fmla="*/ 685800 w 685800"/>
                  <a:gd name="connsiteY5" fmla="*/ 700088 h 928688"/>
                  <a:gd name="connsiteX6" fmla="*/ 342900 w 685800"/>
                  <a:gd name="connsiteY6" fmla="*/ 500063 h 928688"/>
                  <a:gd name="connsiteX7" fmla="*/ 642938 w 685800"/>
                  <a:gd name="connsiteY7" fmla="*/ 128588 h 928688"/>
                  <a:gd name="connsiteX0" fmla="*/ 714376 w 714376"/>
                  <a:gd name="connsiteY0" fmla="*/ 228601 h 928688"/>
                  <a:gd name="connsiteX1" fmla="*/ 314326 w 714376"/>
                  <a:gd name="connsiteY1" fmla="*/ 0 h 928688"/>
                  <a:gd name="connsiteX2" fmla="*/ 0 w 714376"/>
                  <a:gd name="connsiteY2" fmla="*/ 271463 h 928688"/>
                  <a:gd name="connsiteX3" fmla="*/ 28575 w 714376"/>
                  <a:gd name="connsiteY3" fmla="*/ 742950 h 928688"/>
                  <a:gd name="connsiteX4" fmla="*/ 371475 w 714376"/>
                  <a:gd name="connsiteY4" fmla="*/ 928688 h 928688"/>
                  <a:gd name="connsiteX5" fmla="*/ 685800 w 714376"/>
                  <a:gd name="connsiteY5" fmla="*/ 700088 h 928688"/>
                  <a:gd name="connsiteX6" fmla="*/ 342900 w 714376"/>
                  <a:gd name="connsiteY6" fmla="*/ 500063 h 928688"/>
                  <a:gd name="connsiteX7" fmla="*/ 714376 w 714376"/>
                  <a:gd name="connsiteY7" fmla="*/ 228601 h 928688"/>
                  <a:gd name="connsiteX0" fmla="*/ 714376 w 714376"/>
                  <a:gd name="connsiteY0" fmla="*/ 228601 h 928688"/>
                  <a:gd name="connsiteX1" fmla="*/ 314326 w 714376"/>
                  <a:gd name="connsiteY1" fmla="*/ 0 h 928688"/>
                  <a:gd name="connsiteX2" fmla="*/ 0 w 714376"/>
                  <a:gd name="connsiteY2" fmla="*/ 271463 h 928688"/>
                  <a:gd name="connsiteX3" fmla="*/ 28575 w 714376"/>
                  <a:gd name="connsiteY3" fmla="*/ 742950 h 928688"/>
                  <a:gd name="connsiteX4" fmla="*/ 371475 w 714376"/>
                  <a:gd name="connsiteY4" fmla="*/ 928688 h 928688"/>
                  <a:gd name="connsiteX5" fmla="*/ 685800 w 714376"/>
                  <a:gd name="connsiteY5" fmla="*/ 700088 h 928688"/>
                  <a:gd name="connsiteX6" fmla="*/ 342900 w 714376"/>
                  <a:gd name="connsiteY6" fmla="*/ 500063 h 928688"/>
                  <a:gd name="connsiteX7" fmla="*/ 714376 w 714376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6703 w 696703"/>
                  <a:gd name="connsiteY0" fmla="*/ 237791 h 928688"/>
                  <a:gd name="connsiteX1" fmla="*/ 316038 w 696703"/>
                  <a:gd name="connsiteY1" fmla="*/ 0 h 928688"/>
                  <a:gd name="connsiteX2" fmla="*/ 1712 w 696703"/>
                  <a:gd name="connsiteY2" fmla="*/ 271463 h 928688"/>
                  <a:gd name="connsiteX3" fmla="*/ 30287 w 696703"/>
                  <a:gd name="connsiteY3" fmla="*/ 742950 h 928688"/>
                  <a:gd name="connsiteX4" fmla="*/ 373187 w 696703"/>
                  <a:gd name="connsiteY4" fmla="*/ 928688 h 928688"/>
                  <a:gd name="connsiteX5" fmla="*/ 687512 w 696703"/>
                  <a:gd name="connsiteY5" fmla="*/ 700088 h 928688"/>
                  <a:gd name="connsiteX6" fmla="*/ 344612 w 696703"/>
                  <a:gd name="connsiteY6" fmla="*/ 500063 h 928688"/>
                  <a:gd name="connsiteX7" fmla="*/ 696703 w 696703"/>
                  <a:gd name="connsiteY7" fmla="*/ 237791 h 928688"/>
                  <a:gd name="connsiteX0" fmla="*/ 696703 w 696703"/>
                  <a:gd name="connsiteY0" fmla="*/ 228601 h 919498"/>
                  <a:gd name="connsiteX1" fmla="*/ 320633 w 696703"/>
                  <a:gd name="connsiteY1" fmla="*/ 0 h 919498"/>
                  <a:gd name="connsiteX2" fmla="*/ 1712 w 696703"/>
                  <a:gd name="connsiteY2" fmla="*/ 262273 h 919498"/>
                  <a:gd name="connsiteX3" fmla="*/ 30287 w 696703"/>
                  <a:gd name="connsiteY3" fmla="*/ 733760 h 919498"/>
                  <a:gd name="connsiteX4" fmla="*/ 373187 w 696703"/>
                  <a:gd name="connsiteY4" fmla="*/ 919498 h 919498"/>
                  <a:gd name="connsiteX5" fmla="*/ 687512 w 696703"/>
                  <a:gd name="connsiteY5" fmla="*/ 690898 h 919498"/>
                  <a:gd name="connsiteX6" fmla="*/ 344612 w 696703"/>
                  <a:gd name="connsiteY6" fmla="*/ 490873 h 919498"/>
                  <a:gd name="connsiteX7" fmla="*/ 696703 w 696703"/>
                  <a:gd name="connsiteY7" fmla="*/ 228601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1538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0898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0898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5493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30487"/>
                  <a:gd name="connsiteY0" fmla="*/ 224007 h 879006"/>
                  <a:gd name="connsiteX1" fmla="*/ 337532 w 730487"/>
                  <a:gd name="connsiteY1" fmla="*/ 0 h 879006"/>
                  <a:gd name="connsiteX2" fmla="*/ 18611 w 730487"/>
                  <a:gd name="connsiteY2" fmla="*/ 262273 h 879006"/>
                  <a:gd name="connsiteX3" fmla="*/ 47186 w 730487"/>
                  <a:gd name="connsiteY3" fmla="*/ 715380 h 879006"/>
                  <a:gd name="connsiteX4" fmla="*/ 390086 w 730487"/>
                  <a:gd name="connsiteY4" fmla="*/ 878143 h 879006"/>
                  <a:gd name="connsiteX5" fmla="*/ 678279 w 730487"/>
                  <a:gd name="connsiteY5" fmla="*/ 789330 h 879006"/>
                  <a:gd name="connsiteX6" fmla="*/ 704411 w 730487"/>
                  <a:gd name="connsiteY6" fmla="*/ 695493 h 879006"/>
                  <a:gd name="connsiteX7" fmla="*/ 389081 w 730487"/>
                  <a:gd name="connsiteY7" fmla="*/ 532228 h 879006"/>
                  <a:gd name="connsiteX8" fmla="*/ 411770 w 730487"/>
                  <a:gd name="connsiteY8" fmla="*/ 421731 h 879006"/>
                  <a:gd name="connsiteX9" fmla="*/ 699817 w 730487"/>
                  <a:gd name="connsiteY9" fmla="*/ 224007 h 879006"/>
                  <a:gd name="connsiteX0" fmla="*/ 699817 w 729253"/>
                  <a:gd name="connsiteY0" fmla="*/ 224007 h 879006"/>
                  <a:gd name="connsiteX1" fmla="*/ 337532 w 729253"/>
                  <a:gd name="connsiteY1" fmla="*/ 0 h 879006"/>
                  <a:gd name="connsiteX2" fmla="*/ 18611 w 729253"/>
                  <a:gd name="connsiteY2" fmla="*/ 262273 h 879006"/>
                  <a:gd name="connsiteX3" fmla="*/ 47186 w 729253"/>
                  <a:gd name="connsiteY3" fmla="*/ 715380 h 879006"/>
                  <a:gd name="connsiteX4" fmla="*/ 390086 w 729253"/>
                  <a:gd name="connsiteY4" fmla="*/ 878143 h 879006"/>
                  <a:gd name="connsiteX5" fmla="*/ 678279 w 729253"/>
                  <a:gd name="connsiteY5" fmla="*/ 789330 h 879006"/>
                  <a:gd name="connsiteX6" fmla="*/ 704411 w 729253"/>
                  <a:gd name="connsiteY6" fmla="*/ 695493 h 879006"/>
                  <a:gd name="connsiteX7" fmla="*/ 389081 w 729253"/>
                  <a:gd name="connsiteY7" fmla="*/ 532228 h 879006"/>
                  <a:gd name="connsiteX8" fmla="*/ 411770 w 729253"/>
                  <a:gd name="connsiteY8" fmla="*/ 421731 h 879006"/>
                  <a:gd name="connsiteX9" fmla="*/ 699817 w 729253"/>
                  <a:gd name="connsiteY9" fmla="*/ 224007 h 879006"/>
                  <a:gd name="connsiteX0" fmla="*/ 699817 w 725935"/>
                  <a:gd name="connsiteY0" fmla="*/ 224007 h 879006"/>
                  <a:gd name="connsiteX1" fmla="*/ 337532 w 725935"/>
                  <a:gd name="connsiteY1" fmla="*/ 0 h 879006"/>
                  <a:gd name="connsiteX2" fmla="*/ 18611 w 725935"/>
                  <a:gd name="connsiteY2" fmla="*/ 262273 h 879006"/>
                  <a:gd name="connsiteX3" fmla="*/ 47186 w 725935"/>
                  <a:gd name="connsiteY3" fmla="*/ 715380 h 879006"/>
                  <a:gd name="connsiteX4" fmla="*/ 390086 w 725935"/>
                  <a:gd name="connsiteY4" fmla="*/ 878143 h 879006"/>
                  <a:gd name="connsiteX5" fmla="*/ 678279 w 725935"/>
                  <a:gd name="connsiteY5" fmla="*/ 789330 h 879006"/>
                  <a:gd name="connsiteX6" fmla="*/ 704411 w 725935"/>
                  <a:gd name="connsiteY6" fmla="*/ 695493 h 879006"/>
                  <a:gd name="connsiteX7" fmla="*/ 389081 w 725935"/>
                  <a:gd name="connsiteY7" fmla="*/ 532228 h 879006"/>
                  <a:gd name="connsiteX8" fmla="*/ 411770 w 725935"/>
                  <a:gd name="connsiteY8" fmla="*/ 421731 h 879006"/>
                  <a:gd name="connsiteX9" fmla="*/ 699817 w 725935"/>
                  <a:gd name="connsiteY9" fmla="*/ 224007 h 879006"/>
                  <a:gd name="connsiteX0" fmla="*/ 699817 w 725935"/>
                  <a:gd name="connsiteY0" fmla="*/ 219412 h 874411"/>
                  <a:gd name="connsiteX1" fmla="*/ 332937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5989 w 722107"/>
                  <a:gd name="connsiteY0" fmla="*/ 219412 h 874411"/>
                  <a:gd name="connsiteX1" fmla="*/ 324514 w 722107"/>
                  <a:gd name="connsiteY1" fmla="*/ 0 h 874411"/>
                  <a:gd name="connsiteX2" fmla="*/ 23973 w 722107"/>
                  <a:gd name="connsiteY2" fmla="*/ 262273 h 874411"/>
                  <a:gd name="connsiteX3" fmla="*/ 43358 w 722107"/>
                  <a:gd name="connsiteY3" fmla="*/ 710785 h 874411"/>
                  <a:gd name="connsiteX4" fmla="*/ 386258 w 722107"/>
                  <a:gd name="connsiteY4" fmla="*/ 873548 h 874411"/>
                  <a:gd name="connsiteX5" fmla="*/ 674451 w 722107"/>
                  <a:gd name="connsiteY5" fmla="*/ 784735 h 874411"/>
                  <a:gd name="connsiteX6" fmla="*/ 700583 w 722107"/>
                  <a:gd name="connsiteY6" fmla="*/ 690898 h 874411"/>
                  <a:gd name="connsiteX7" fmla="*/ 385253 w 722107"/>
                  <a:gd name="connsiteY7" fmla="*/ 527633 h 874411"/>
                  <a:gd name="connsiteX8" fmla="*/ 407942 w 722107"/>
                  <a:gd name="connsiteY8" fmla="*/ 417136 h 874411"/>
                  <a:gd name="connsiteX9" fmla="*/ 695989 w 722107"/>
                  <a:gd name="connsiteY9" fmla="*/ 219412 h 874411"/>
                  <a:gd name="connsiteX0" fmla="*/ 707126 w 733244"/>
                  <a:gd name="connsiteY0" fmla="*/ 219412 h 874411"/>
                  <a:gd name="connsiteX1" fmla="*/ 335651 w 733244"/>
                  <a:gd name="connsiteY1" fmla="*/ 0 h 874411"/>
                  <a:gd name="connsiteX2" fmla="*/ 35110 w 733244"/>
                  <a:gd name="connsiteY2" fmla="*/ 262273 h 874411"/>
                  <a:gd name="connsiteX3" fmla="*/ 54495 w 733244"/>
                  <a:gd name="connsiteY3" fmla="*/ 710785 h 874411"/>
                  <a:gd name="connsiteX4" fmla="*/ 397395 w 733244"/>
                  <a:gd name="connsiteY4" fmla="*/ 873548 h 874411"/>
                  <a:gd name="connsiteX5" fmla="*/ 685588 w 733244"/>
                  <a:gd name="connsiteY5" fmla="*/ 784735 h 874411"/>
                  <a:gd name="connsiteX6" fmla="*/ 711720 w 733244"/>
                  <a:gd name="connsiteY6" fmla="*/ 690898 h 874411"/>
                  <a:gd name="connsiteX7" fmla="*/ 396390 w 733244"/>
                  <a:gd name="connsiteY7" fmla="*/ 527633 h 874411"/>
                  <a:gd name="connsiteX8" fmla="*/ 419079 w 733244"/>
                  <a:gd name="connsiteY8" fmla="*/ 417136 h 874411"/>
                  <a:gd name="connsiteX9" fmla="*/ 707126 w 733244"/>
                  <a:gd name="connsiteY9" fmla="*/ 219412 h 874411"/>
                  <a:gd name="connsiteX0" fmla="*/ 699094 w 725212"/>
                  <a:gd name="connsiteY0" fmla="*/ 219412 h 874411"/>
                  <a:gd name="connsiteX1" fmla="*/ 327619 w 725212"/>
                  <a:gd name="connsiteY1" fmla="*/ 0 h 874411"/>
                  <a:gd name="connsiteX2" fmla="*/ 27078 w 725212"/>
                  <a:gd name="connsiteY2" fmla="*/ 262273 h 874411"/>
                  <a:gd name="connsiteX3" fmla="*/ 64842 w 725212"/>
                  <a:gd name="connsiteY3" fmla="*/ 724570 h 874411"/>
                  <a:gd name="connsiteX4" fmla="*/ 389363 w 725212"/>
                  <a:gd name="connsiteY4" fmla="*/ 873548 h 874411"/>
                  <a:gd name="connsiteX5" fmla="*/ 677556 w 725212"/>
                  <a:gd name="connsiteY5" fmla="*/ 784735 h 874411"/>
                  <a:gd name="connsiteX6" fmla="*/ 703688 w 725212"/>
                  <a:gd name="connsiteY6" fmla="*/ 690898 h 874411"/>
                  <a:gd name="connsiteX7" fmla="*/ 388358 w 725212"/>
                  <a:gd name="connsiteY7" fmla="*/ 527633 h 874411"/>
                  <a:gd name="connsiteX8" fmla="*/ 411047 w 725212"/>
                  <a:gd name="connsiteY8" fmla="*/ 417136 h 874411"/>
                  <a:gd name="connsiteX9" fmla="*/ 699094 w 725212"/>
                  <a:gd name="connsiteY9" fmla="*/ 219412 h 874411"/>
                  <a:gd name="connsiteX0" fmla="*/ 699094 w 725212"/>
                  <a:gd name="connsiteY0" fmla="*/ 219412 h 874411"/>
                  <a:gd name="connsiteX1" fmla="*/ 327619 w 725212"/>
                  <a:gd name="connsiteY1" fmla="*/ 0 h 874411"/>
                  <a:gd name="connsiteX2" fmla="*/ 27078 w 725212"/>
                  <a:gd name="connsiteY2" fmla="*/ 262273 h 874411"/>
                  <a:gd name="connsiteX3" fmla="*/ 64842 w 725212"/>
                  <a:gd name="connsiteY3" fmla="*/ 724570 h 874411"/>
                  <a:gd name="connsiteX4" fmla="*/ 389363 w 725212"/>
                  <a:gd name="connsiteY4" fmla="*/ 873548 h 874411"/>
                  <a:gd name="connsiteX5" fmla="*/ 677556 w 725212"/>
                  <a:gd name="connsiteY5" fmla="*/ 784735 h 874411"/>
                  <a:gd name="connsiteX6" fmla="*/ 703688 w 725212"/>
                  <a:gd name="connsiteY6" fmla="*/ 681708 h 874411"/>
                  <a:gd name="connsiteX7" fmla="*/ 388358 w 725212"/>
                  <a:gd name="connsiteY7" fmla="*/ 527633 h 874411"/>
                  <a:gd name="connsiteX8" fmla="*/ 411047 w 725212"/>
                  <a:gd name="connsiteY8" fmla="*/ 417136 h 874411"/>
                  <a:gd name="connsiteX9" fmla="*/ 699094 w 725212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417136 h 874411"/>
                  <a:gd name="connsiteX9" fmla="*/ 699094 w 710918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394162 h 874411"/>
                  <a:gd name="connsiteX9" fmla="*/ 699094 w 710918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394162 h 874411"/>
                  <a:gd name="connsiteX9" fmla="*/ 699094 w 710918"/>
                  <a:gd name="connsiteY9" fmla="*/ 219412 h 874411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5188 w 707012"/>
                  <a:gd name="connsiteY0" fmla="*/ 215157 h 870156"/>
                  <a:gd name="connsiteX1" fmla="*/ 323713 w 707012"/>
                  <a:gd name="connsiteY1" fmla="*/ 0 h 870156"/>
                  <a:gd name="connsiteX2" fmla="*/ 23172 w 707012"/>
                  <a:gd name="connsiteY2" fmla="*/ 258018 h 870156"/>
                  <a:gd name="connsiteX3" fmla="*/ 72297 w 707012"/>
                  <a:gd name="connsiteY3" fmla="*/ 724569 h 870156"/>
                  <a:gd name="connsiteX4" fmla="*/ 385457 w 707012"/>
                  <a:gd name="connsiteY4" fmla="*/ 869293 h 870156"/>
                  <a:gd name="connsiteX5" fmla="*/ 673650 w 707012"/>
                  <a:gd name="connsiteY5" fmla="*/ 780480 h 870156"/>
                  <a:gd name="connsiteX6" fmla="*/ 699782 w 707012"/>
                  <a:gd name="connsiteY6" fmla="*/ 677453 h 870156"/>
                  <a:gd name="connsiteX7" fmla="*/ 384452 w 707012"/>
                  <a:gd name="connsiteY7" fmla="*/ 523378 h 870156"/>
                  <a:gd name="connsiteX8" fmla="*/ 407141 w 707012"/>
                  <a:gd name="connsiteY8" fmla="*/ 389907 h 870156"/>
                  <a:gd name="connsiteX9" fmla="*/ 695188 w 707012"/>
                  <a:gd name="connsiteY9" fmla="*/ 215157 h 870156"/>
                  <a:gd name="connsiteX0" fmla="*/ 697231 w 709055"/>
                  <a:gd name="connsiteY0" fmla="*/ 215157 h 870156"/>
                  <a:gd name="connsiteX1" fmla="*/ 325756 w 709055"/>
                  <a:gd name="connsiteY1" fmla="*/ 0 h 870156"/>
                  <a:gd name="connsiteX2" fmla="*/ 25215 w 709055"/>
                  <a:gd name="connsiteY2" fmla="*/ 258018 h 870156"/>
                  <a:gd name="connsiteX3" fmla="*/ 74340 w 709055"/>
                  <a:gd name="connsiteY3" fmla="*/ 724569 h 870156"/>
                  <a:gd name="connsiteX4" fmla="*/ 387500 w 709055"/>
                  <a:gd name="connsiteY4" fmla="*/ 869293 h 870156"/>
                  <a:gd name="connsiteX5" fmla="*/ 675693 w 709055"/>
                  <a:gd name="connsiteY5" fmla="*/ 780480 h 870156"/>
                  <a:gd name="connsiteX6" fmla="*/ 701825 w 709055"/>
                  <a:gd name="connsiteY6" fmla="*/ 677453 h 870156"/>
                  <a:gd name="connsiteX7" fmla="*/ 386495 w 709055"/>
                  <a:gd name="connsiteY7" fmla="*/ 523378 h 870156"/>
                  <a:gd name="connsiteX8" fmla="*/ 409184 w 709055"/>
                  <a:gd name="connsiteY8" fmla="*/ 389907 h 870156"/>
                  <a:gd name="connsiteX9" fmla="*/ 697231 w 709055"/>
                  <a:gd name="connsiteY9" fmla="*/ 215157 h 870156"/>
                  <a:gd name="connsiteX0" fmla="*/ 697231 w 709055"/>
                  <a:gd name="connsiteY0" fmla="*/ 215157 h 870156"/>
                  <a:gd name="connsiteX1" fmla="*/ 325756 w 709055"/>
                  <a:gd name="connsiteY1" fmla="*/ 0 h 870156"/>
                  <a:gd name="connsiteX2" fmla="*/ 25215 w 709055"/>
                  <a:gd name="connsiteY2" fmla="*/ 258018 h 870156"/>
                  <a:gd name="connsiteX3" fmla="*/ 74340 w 709055"/>
                  <a:gd name="connsiteY3" fmla="*/ 724569 h 870156"/>
                  <a:gd name="connsiteX4" fmla="*/ 387500 w 709055"/>
                  <a:gd name="connsiteY4" fmla="*/ 869293 h 870156"/>
                  <a:gd name="connsiteX5" fmla="*/ 675693 w 709055"/>
                  <a:gd name="connsiteY5" fmla="*/ 780480 h 870156"/>
                  <a:gd name="connsiteX6" fmla="*/ 701825 w 709055"/>
                  <a:gd name="connsiteY6" fmla="*/ 677453 h 870156"/>
                  <a:gd name="connsiteX7" fmla="*/ 386495 w 709055"/>
                  <a:gd name="connsiteY7" fmla="*/ 523378 h 870156"/>
                  <a:gd name="connsiteX8" fmla="*/ 409184 w 709055"/>
                  <a:gd name="connsiteY8" fmla="*/ 389907 h 870156"/>
                  <a:gd name="connsiteX9" fmla="*/ 697231 w 709055"/>
                  <a:gd name="connsiteY9" fmla="*/ 215157 h 87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9055" h="870156">
                    <a:moveTo>
                      <a:pt x="697231" y="215157"/>
                    </a:moveTo>
                    <a:cubicBezTo>
                      <a:pt x="623949" y="70032"/>
                      <a:pt x="469877" y="7616"/>
                      <a:pt x="325756" y="0"/>
                    </a:cubicBezTo>
                    <a:cubicBezTo>
                      <a:pt x="161968" y="54403"/>
                      <a:pt x="93911" y="134373"/>
                      <a:pt x="25215" y="258018"/>
                    </a:cubicBezTo>
                    <a:cubicBezTo>
                      <a:pt x="-15805" y="383015"/>
                      <a:pt x="-11684" y="549708"/>
                      <a:pt x="74340" y="724569"/>
                    </a:cubicBezTo>
                    <a:cubicBezTo>
                      <a:pt x="115327" y="768611"/>
                      <a:pt x="254820" y="848735"/>
                      <a:pt x="387500" y="869293"/>
                    </a:cubicBezTo>
                    <a:cubicBezTo>
                      <a:pt x="491150" y="878555"/>
                      <a:pt x="623306" y="810922"/>
                      <a:pt x="675693" y="780480"/>
                    </a:cubicBezTo>
                    <a:cubicBezTo>
                      <a:pt x="709700" y="731658"/>
                      <a:pt x="716328" y="731025"/>
                      <a:pt x="701825" y="677453"/>
                    </a:cubicBezTo>
                    <a:cubicBezTo>
                      <a:pt x="596715" y="574019"/>
                      <a:pt x="491605" y="576268"/>
                      <a:pt x="386495" y="523378"/>
                    </a:cubicBezTo>
                    <a:cubicBezTo>
                      <a:pt x="340019" y="483112"/>
                      <a:pt x="352800" y="434385"/>
                      <a:pt x="409184" y="389907"/>
                    </a:cubicBezTo>
                    <a:cubicBezTo>
                      <a:pt x="465568" y="345429"/>
                      <a:pt x="711901" y="290041"/>
                      <a:pt x="697231" y="215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>
                <a:reflection stA="99000" endPos="0" dist="50800" dir="5400000" sy="-100000" algn="bl" rotWithShape="0"/>
                <a:softEdge rad="0"/>
              </a:effectLst>
              <a:scene3d>
                <a:camera prst="orthographicFront"/>
                <a:lightRig rig="contrasting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3" name="Elipse 132">
                <a:extLst>
                  <a:ext uri="{FF2B5EF4-FFF2-40B4-BE49-F238E27FC236}">
                    <a16:creationId xmlns:a16="http://schemas.microsoft.com/office/drawing/2014/main" id="{5E6342C4-CC7F-7142-87C2-E270F1F2777B}"/>
                  </a:ext>
                </a:extLst>
              </p:cNvPr>
              <p:cNvSpPr/>
              <p:nvPr/>
            </p:nvSpPr>
            <p:spPr>
              <a:xfrm rot="2843301">
                <a:off x="8785350" y="3652021"/>
                <a:ext cx="123934" cy="269723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8" name="Forma libre 137">
                <a:extLst>
                  <a:ext uri="{FF2B5EF4-FFF2-40B4-BE49-F238E27FC236}">
                    <a16:creationId xmlns:a16="http://schemas.microsoft.com/office/drawing/2014/main" id="{006FD23E-23F8-E941-9DC7-A52739E9762A}"/>
                  </a:ext>
                </a:extLst>
              </p:cNvPr>
              <p:cNvSpPr/>
              <p:nvPr/>
            </p:nvSpPr>
            <p:spPr>
              <a:xfrm rot="12043074">
                <a:off x="8842102" y="3645182"/>
                <a:ext cx="196783" cy="257382"/>
              </a:xfrm>
              <a:custGeom>
                <a:avLst/>
                <a:gdLst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14288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14288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28575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28588 h 928688"/>
                  <a:gd name="connsiteX1" fmla="*/ 314326 w 685800"/>
                  <a:gd name="connsiteY1" fmla="*/ 0 h 928688"/>
                  <a:gd name="connsiteX2" fmla="*/ 0 w 685800"/>
                  <a:gd name="connsiteY2" fmla="*/ 271463 h 928688"/>
                  <a:gd name="connsiteX3" fmla="*/ 28575 w 685800"/>
                  <a:gd name="connsiteY3" fmla="*/ 742950 h 928688"/>
                  <a:gd name="connsiteX4" fmla="*/ 371475 w 685800"/>
                  <a:gd name="connsiteY4" fmla="*/ 928688 h 928688"/>
                  <a:gd name="connsiteX5" fmla="*/ 685800 w 685800"/>
                  <a:gd name="connsiteY5" fmla="*/ 700088 h 928688"/>
                  <a:gd name="connsiteX6" fmla="*/ 342900 w 685800"/>
                  <a:gd name="connsiteY6" fmla="*/ 500063 h 928688"/>
                  <a:gd name="connsiteX7" fmla="*/ 642938 w 685800"/>
                  <a:gd name="connsiteY7" fmla="*/ 128588 h 928688"/>
                  <a:gd name="connsiteX0" fmla="*/ 714376 w 714376"/>
                  <a:gd name="connsiteY0" fmla="*/ 228601 h 928688"/>
                  <a:gd name="connsiteX1" fmla="*/ 314326 w 714376"/>
                  <a:gd name="connsiteY1" fmla="*/ 0 h 928688"/>
                  <a:gd name="connsiteX2" fmla="*/ 0 w 714376"/>
                  <a:gd name="connsiteY2" fmla="*/ 271463 h 928688"/>
                  <a:gd name="connsiteX3" fmla="*/ 28575 w 714376"/>
                  <a:gd name="connsiteY3" fmla="*/ 742950 h 928688"/>
                  <a:gd name="connsiteX4" fmla="*/ 371475 w 714376"/>
                  <a:gd name="connsiteY4" fmla="*/ 928688 h 928688"/>
                  <a:gd name="connsiteX5" fmla="*/ 685800 w 714376"/>
                  <a:gd name="connsiteY5" fmla="*/ 700088 h 928688"/>
                  <a:gd name="connsiteX6" fmla="*/ 342900 w 714376"/>
                  <a:gd name="connsiteY6" fmla="*/ 500063 h 928688"/>
                  <a:gd name="connsiteX7" fmla="*/ 714376 w 714376"/>
                  <a:gd name="connsiteY7" fmla="*/ 228601 h 928688"/>
                  <a:gd name="connsiteX0" fmla="*/ 714376 w 714376"/>
                  <a:gd name="connsiteY0" fmla="*/ 228601 h 928688"/>
                  <a:gd name="connsiteX1" fmla="*/ 314326 w 714376"/>
                  <a:gd name="connsiteY1" fmla="*/ 0 h 928688"/>
                  <a:gd name="connsiteX2" fmla="*/ 0 w 714376"/>
                  <a:gd name="connsiteY2" fmla="*/ 271463 h 928688"/>
                  <a:gd name="connsiteX3" fmla="*/ 28575 w 714376"/>
                  <a:gd name="connsiteY3" fmla="*/ 742950 h 928688"/>
                  <a:gd name="connsiteX4" fmla="*/ 371475 w 714376"/>
                  <a:gd name="connsiteY4" fmla="*/ 928688 h 928688"/>
                  <a:gd name="connsiteX5" fmla="*/ 685800 w 714376"/>
                  <a:gd name="connsiteY5" fmla="*/ 700088 h 928688"/>
                  <a:gd name="connsiteX6" fmla="*/ 342900 w 714376"/>
                  <a:gd name="connsiteY6" fmla="*/ 500063 h 928688"/>
                  <a:gd name="connsiteX7" fmla="*/ 714376 w 714376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6703 w 696703"/>
                  <a:gd name="connsiteY0" fmla="*/ 237791 h 928688"/>
                  <a:gd name="connsiteX1" fmla="*/ 316038 w 696703"/>
                  <a:gd name="connsiteY1" fmla="*/ 0 h 928688"/>
                  <a:gd name="connsiteX2" fmla="*/ 1712 w 696703"/>
                  <a:gd name="connsiteY2" fmla="*/ 271463 h 928688"/>
                  <a:gd name="connsiteX3" fmla="*/ 30287 w 696703"/>
                  <a:gd name="connsiteY3" fmla="*/ 742950 h 928688"/>
                  <a:gd name="connsiteX4" fmla="*/ 373187 w 696703"/>
                  <a:gd name="connsiteY4" fmla="*/ 928688 h 928688"/>
                  <a:gd name="connsiteX5" fmla="*/ 687512 w 696703"/>
                  <a:gd name="connsiteY5" fmla="*/ 700088 h 928688"/>
                  <a:gd name="connsiteX6" fmla="*/ 344612 w 696703"/>
                  <a:gd name="connsiteY6" fmla="*/ 500063 h 928688"/>
                  <a:gd name="connsiteX7" fmla="*/ 696703 w 696703"/>
                  <a:gd name="connsiteY7" fmla="*/ 237791 h 928688"/>
                  <a:gd name="connsiteX0" fmla="*/ 696703 w 696703"/>
                  <a:gd name="connsiteY0" fmla="*/ 228601 h 919498"/>
                  <a:gd name="connsiteX1" fmla="*/ 320633 w 696703"/>
                  <a:gd name="connsiteY1" fmla="*/ 0 h 919498"/>
                  <a:gd name="connsiteX2" fmla="*/ 1712 w 696703"/>
                  <a:gd name="connsiteY2" fmla="*/ 262273 h 919498"/>
                  <a:gd name="connsiteX3" fmla="*/ 30287 w 696703"/>
                  <a:gd name="connsiteY3" fmla="*/ 733760 h 919498"/>
                  <a:gd name="connsiteX4" fmla="*/ 373187 w 696703"/>
                  <a:gd name="connsiteY4" fmla="*/ 919498 h 919498"/>
                  <a:gd name="connsiteX5" fmla="*/ 687512 w 696703"/>
                  <a:gd name="connsiteY5" fmla="*/ 690898 h 919498"/>
                  <a:gd name="connsiteX6" fmla="*/ 344612 w 696703"/>
                  <a:gd name="connsiteY6" fmla="*/ 490873 h 919498"/>
                  <a:gd name="connsiteX7" fmla="*/ 696703 w 696703"/>
                  <a:gd name="connsiteY7" fmla="*/ 228601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1538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0898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0898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5493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30487"/>
                  <a:gd name="connsiteY0" fmla="*/ 224007 h 879006"/>
                  <a:gd name="connsiteX1" fmla="*/ 337532 w 730487"/>
                  <a:gd name="connsiteY1" fmla="*/ 0 h 879006"/>
                  <a:gd name="connsiteX2" fmla="*/ 18611 w 730487"/>
                  <a:gd name="connsiteY2" fmla="*/ 262273 h 879006"/>
                  <a:gd name="connsiteX3" fmla="*/ 47186 w 730487"/>
                  <a:gd name="connsiteY3" fmla="*/ 715380 h 879006"/>
                  <a:gd name="connsiteX4" fmla="*/ 390086 w 730487"/>
                  <a:gd name="connsiteY4" fmla="*/ 878143 h 879006"/>
                  <a:gd name="connsiteX5" fmla="*/ 678279 w 730487"/>
                  <a:gd name="connsiteY5" fmla="*/ 789330 h 879006"/>
                  <a:gd name="connsiteX6" fmla="*/ 704411 w 730487"/>
                  <a:gd name="connsiteY6" fmla="*/ 695493 h 879006"/>
                  <a:gd name="connsiteX7" fmla="*/ 389081 w 730487"/>
                  <a:gd name="connsiteY7" fmla="*/ 532228 h 879006"/>
                  <a:gd name="connsiteX8" fmla="*/ 411770 w 730487"/>
                  <a:gd name="connsiteY8" fmla="*/ 421731 h 879006"/>
                  <a:gd name="connsiteX9" fmla="*/ 699817 w 730487"/>
                  <a:gd name="connsiteY9" fmla="*/ 224007 h 879006"/>
                  <a:gd name="connsiteX0" fmla="*/ 699817 w 729253"/>
                  <a:gd name="connsiteY0" fmla="*/ 224007 h 879006"/>
                  <a:gd name="connsiteX1" fmla="*/ 337532 w 729253"/>
                  <a:gd name="connsiteY1" fmla="*/ 0 h 879006"/>
                  <a:gd name="connsiteX2" fmla="*/ 18611 w 729253"/>
                  <a:gd name="connsiteY2" fmla="*/ 262273 h 879006"/>
                  <a:gd name="connsiteX3" fmla="*/ 47186 w 729253"/>
                  <a:gd name="connsiteY3" fmla="*/ 715380 h 879006"/>
                  <a:gd name="connsiteX4" fmla="*/ 390086 w 729253"/>
                  <a:gd name="connsiteY4" fmla="*/ 878143 h 879006"/>
                  <a:gd name="connsiteX5" fmla="*/ 678279 w 729253"/>
                  <a:gd name="connsiteY5" fmla="*/ 789330 h 879006"/>
                  <a:gd name="connsiteX6" fmla="*/ 704411 w 729253"/>
                  <a:gd name="connsiteY6" fmla="*/ 695493 h 879006"/>
                  <a:gd name="connsiteX7" fmla="*/ 389081 w 729253"/>
                  <a:gd name="connsiteY7" fmla="*/ 532228 h 879006"/>
                  <a:gd name="connsiteX8" fmla="*/ 411770 w 729253"/>
                  <a:gd name="connsiteY8" fmla="*/ 421731 h 879006"/>
                  <a:gd name="connsiteX9" fmla="*/ 699817 w 729253"/>
                  <a:gd name="connsiteY9" fmla="*/ 224007 h 879006"/>
                  <a:gd name="connsiteX0" fmla="*/ 699817 w 725935"/>
                  <a:gd name="connsiteY0" fmla="*/ 224007 h 879006"/>
                  <a:gd name="connsiteX1" fmla="*/ 337532 w 725935"/>
                  <a:gd name="connsiteY1" fmla="*/ 0 h 879006"/>
                  <a:gd name="connsiteX2" fmla="*/ 18611 w 725935"/>
                  <a:gd name="connsiteY2" fmla="*/ 262273 h 879006"/>
                  <a:gd name="connsiteX3" fmla="*/ 47186 w 725935"/>
                  <a:gd name="connsiteY3" fmla="*/ 715380 h 879006"/>
                  <a:gd name="connsiteX4" fmla="*/ 390086 w 725935"/>
                  <a:gd name="connsiteY4" fmla="*/ 878143 h 879006"/>
                  <a:gd name="connsiteX5" fmla="*/ 678279 w 725935"/>
                  <a:gd name="connsiteY5" fmla="*/ 789330 h 879006"/>
                  <a:gd name="connsiteX6" fmla="*/ 704411 w 725935"/>
                  <a:gd name="connsiteY6" fmla="*/ 695493 h 879006"/>
                  <a:gd name="connsiteX7" fmla="*/ 389081 w 725935"/>
                  <a:gd name="connsiteY7" fmla="*/ 532228 h 879006"/>
                  <a:gd name="connsiteX8" fmla="*/ 411770 w 725935"/>
                  <a:gd name="connsiteY8" fmla="*/ 421731 h 879006"/>
                  <a:gd name="connsiteX9" fmla="*/ 699817 w 725935"/>
                  <a:gd name="connsiteY9" fmla="*/ 224007 h 879006"/>
                  <a:gd name="connsiteX0" fmla="*/ 699817 w 725935"/>
                  <a:gd name="connsiteY0" fmla="*/ 219412 h 874411"/>
                  <a:gd name="connsiteX1" fmla="*/ 332937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5989 w 722107"/>
                  <a:gd name="connsiteY0" fmla="*/ 219412 h 874411"/>
                  <a:gd name="connsiteX1" fmla="*/ 324514 w 722107"/>
                  <a:gd name="connsiteY1" fmla="*/ 0 h 874411"/>
                  <a:gd name="connsiteX2" fmla="*/ 23973 w 722107"/>
                  <a:gd name="connsiteY2" fmla="*/ 262273 h 874411"/>
                  <a:gd name="connsiteX3" fmla="*/ 43358 w 722107"/>
                  <a:gd name="connsiteY3" fmla="*/ 710785 h 874411"/>
                  <a:gd name="connsiteX4" fmla="*/ 386258 w 722107"/>
                  <a:gd name="connsiteY4" fmla="*/ 873548 h 874411"/>
                  <a:gd name="connsiteX5" fmla="*/ 674451 w 722107"/>
                  <a:gd name="connsiteY5" fmla="*/ 784735 h 874411"/>
                  <a:gd name="connsiteX6" fmla="*/ 700583 w 722107"/>
                  <a:gd name="connsiteY6" fmla="*/ 690898 h 874411"/>
                  <a:gd name="connsiteX7" fmla="*/ 385253 w 722107"/>
                  <a:gd name="connsiteY7" fmla="*/ 527633 h 874411"/>
                  <a:gd name="connsiteX8" fmla="*/ 407942 w 722107"/>
                  <a:gd name="connsiteY8" fmla="*/ 417136 h 874411"/>
                  <a:gd name="connsiteX9" fmla="*/ 695989 w 722107"/>
                  <a:gd name="connsiteY9" fmla="*/ 219412 h 874411"/>
                  <a:gd name="connsiteX0" fmla="*/ 707126 w 733244"/>
                  <a:gd name="connsiteY0" fmla="*/ 219412 h 874411"/>
                  <a:gd name="connsiteX1" fmla="*/ 335651 w 733244"/>
                  <a:gd name="connsiteY1" fmla="*/ 0 h 874411"/>
                  <a:gd name="connsiteX2" fmla="*/ 35110 w 733244"/>
                  <a:gd name="connsiteY2" fmla="*/ 262273 h 874411"/>
                  <a:gd name="connsiteX3" fmla="*/ 54495 w 733244"/>
                  <a:gd name="connsiteY3" fmla="*/ 710785 h 874411"/>
                  <a:gd name="connsiteX4" fmla="*/ 397395 w 733244"/>
                  <a:gd name="connsiteY4" fmla="*/ 873548 h 874411"/>
                  <a:gd name="connsiteX5" fmla="*/ 685588 w 733244"/>
                  <a:gd name="connsiteY5" fmla="*/ 784735 h 874411"/>
                  <a:gd name="connsiteX6" fmla="*/ 711720 w 733244"/>
                  <a:gd name="connsiteY6" fmla="*/ 690898 h 874411"/>
                  <a:gd name="connsiteX7" fmla="*/ 396390 w 733244"/>
                  <a:gd name="connsiteY7" fmla="*/ 527633 h 874411"/>
                  <a:gd name="connsiteX8" fmla="*/ 419079 w 733244"/>
                  <a:gd name="connsiteY8" fmla="*/ 417136 h 874411"/>
                  <a:gd name="connsiteX9" fmla="*/ 707126 w 733244"/>
                  <a:gd name="connsiteY9" fmla="*/ 219412 h 874411"/>
                  <a:gd name="connsiteX0" fmla="*/ 699094 w 725212"/>
                  <a:gd name="connsiteY0" fmla="*/ 219412 h 874411"/>
                  <a:gd name="connsiteX1" fmla="*/ 327619 w 725212"/>
                  <a:gd name="connsiteY1" fmla="*/ 0 h 874411"/>
                  <a:gd name="connsiteX2" fmla="*/ 27078 w 725212"/>
                  <a:gd name="connsiteY2" fmla="*/ 262273 h 874411"/>
                  <a:gd name="connsiteX3" fmla="*/ 64842 w 725212"/>
                  <a:gd name="connsiteY3" fmla="*/ 724570 h 874411"/>
                  <a:gd name="connsiteX4" fmla="*/ 389363 w 725212"/>
                  <a:gd name="connsiteY4" fmla="*/ 873548 h 874411"/>
                  <a:gd name="connsiteX5" fmla="*/ 677556 w 725212"/>
                  <a:gd name="connsiteY5" fmla="*/ 784735 h 874411"/>
                  <a:gd name="connsiteX6" fmla="*/ 703688 w 725212"/>
                  <a:gd name="connsiteY6" fmla="*/ 690898 h 874411"/>
                  <a:gd name="connsiteX7" fmla="*/ 388358 w 725212"/>
                  <a:gd name="connsiteY7" fmla="*/ 527633 h 874411"/>
                  <a:gd name="connsiteX8" fmla="*/ 411047 w 725212"/>
                  <a:gd name="connsiteY8" fmla="*/ 417136 h 874411"/>
                  <a:gd name="connsiteX9" fmla="*/ 699094 w 725212"/>
                  <a:gd name="connsiteY9" fmla="*/ 219412 h 874411"/>
                  <a:gd name="connsiteX0" fmla="*/ 699094 w 725212"/>
                  <a:gd name="connsiteY0" fmla="*/ 219412 h 874411"/>
                  <a:gd name="connsiteX1" fmla="*/ 327619 w 725212"/>
                  <a:gd name="connsiteY1" fmla="*/ 0 h 874411"/>
                  <a:gd name="connsiteX2" fmla="*/ 27078 w 725212"/>
                  <a:gd name="connsiteY2" fmla="*/ 262273 h 874411"/>
                  <a:gd name="connsiteX3" fmla="*/ 64842 w 725212"/>
                  <a:gd name="connsiteY3" fmla="*/ 724570 h 874411"/>
                  <a:gd name="connsiteX4" fmla="*/ 389363 w 725212"/>
                  <a:gd name="connsiteY4" fmla="*/ 873548 h 874411"/>
                  <a:gd name="connsiteX5" fmla="*/ 677556 w 725212"/>
                  <a:gd name="connsiteY5" fmla="*/ 784735 h 874411"/>
                  <a:gd name="connsiteX6" fmla="*/ 703688 w 725212"/>
                  <a:gd name="connsiteY6" fmla="*/ 681708 h 874411"/>
                  <a:gd name="connsiteX7" fmla="*/ 388358 w 725212"/>
                  <a:gd name="connsiteY7" fmla="*/ 527633 h 874411"/>
                  <a:gd name="connsiteX8" fmla="*/ 411047 w 725212"/>
                  <a:gd name="connsiteY8" fmla="*/ 417136 h 874411"/>
                  <a:gd name="connsiteX9" fmla="*/ 699094 w 725212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417136 h 874411"/>
                  <a:gd name="connsiteX9" fmla="*/ 699094 w 710918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394162 h 874411"/>
                  <a:gd name="connsiteX9" fmla="*/ 699094 w 710918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394162 h 874411"/>
                  <a:gd name="connsiteX9" fmla="*/ 699094 w 710918"/>
                  <a:gd name="connsiteY9" fmla="*/ 219412 h 874411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5188 w 707012"/>
                  <a:gd name="connsiteY0" fmla="*/ 215157 h 870156"/>
                  <a:gd name="connsiteX1" fmla="*/ 323713 w 707012"/>
                  <a:gd name="connsiteY1" fmla="*/ 0 h 870156"/>
                  <a:gd name="connsiteX2" fmla="*/ 23172 w 707012"/>
                  <a:gd name="connsiteY2" fmla="*/ 258018 h 870156"/>
                  <a:gd name="connsiteX3" fmla="*/ 72297 w 707012"/>
                  <a:gd name="connsiteY3" fmla="*/ 724569 h 870156"/>
                  <a:gd name="connsiteX4" fmla="*/ 385457 w 707012"/>
                  <a:gd name="connsiteY4" fmla="*/ 869293 h 870156"/>
                  <a:gd name="connsiteX5" fmla="*/ 673650 w 707012"/>
                  <a:gd name="connsiteY5" fmla="*/ 780480 h 870156"/>
                  <a:gd name="connsiteX6" fmla="*/ 699782 w 707012"/>
                  <a:gd name="connsiteY6" fmla="*/ 677453 h 870156"/>
                  <a:gd name="connsiteX7" fmla="*/ 384452 w 707012"/>
                  <a:gd name="connsiteY7" fmla="*/ 523378 h 870156"/>
                  <a:gd name="connsiteX8" fmla="*/ 407141 w 707012"/>
                  <a:gd name="connsiteY8" fmla="*/ 389907 h 870156"/>
                  <a:gd name="connsiteX9" fmla="*/ 695188 w 707012"/>
                  <a:gd name="connsiteY9" fmla="*/ 215157 h 870156"/>
                  <a:gd name="connsiteX0" fmla="*/ 697231 w 709055"/>
                  <a:gd name="connsiteY0" fmla="*/ 215157 h 870156"/>
                  <a:gd name="connsiteX1" fmla="*/ 325756 w 709055"/>
                  <a:gd name="connsiteY1" fmla="*/ 0 h 870156"/>
                  <a:gd name="connsiteX2" fmla="*/ 25215 w 709055"/>
                  <a:gd name="connsiteY2" fmla="*/ 258018 h 870156"/>
                  <a:gd name="connsiteX3" fmla="*/ 74340 w 709055"/>
                  <a:gd name="connsiteY3" fmla="*/ 724569 h 870156"/>
                  <a:gd name="connsiteX4" fmla="*/ 387500 w 709055"/>
                  <a:gd name="connsiteY4" fmla="*/ 869293 h 870156"/>
                  <a:gd name="connsiteX5" fmla="*/ 675693 w 709055"/>
                  <a:gd name="connsiteY5" fmla="*/ 780480 h 870156"/>
                  <a:gd name="connsiteX6" fmla="*/ 701825 w 709055"/>
                  <a:gd name="connsiteY6" fmla="*/ 677453 h 870156"/>
                  <a:gd name="connsiteX7" fmla="*/ 386495 w 709055"/>
                  <a:gd name="connsiteY7" fmla="*/ 523378 h 870156"/>
                  <a:gd name="connsiteX8" fmla="*/ 409184 w 709055"/>
                  <a:gd name="connsiteY8" fmla="*/ 389907 h 870156"/>
                  <a:gd name="connsiteX9" fmla="*/ 697231 w 709055"/>
                  <a:gd name="connsiteY9" fmla="*/ 215157 h 870156"/>
                  <a:gd name="connsiteX0" fmla="*/ 697231 w 709055"/>
                  <a:gd name="connsiteY0" fmla="*/ 215157 h 870156"/>
                  <a:gd name="connsiteX1" fmla="*/ 325756 w 709055"/>
                  <a:gd name="connsiteY1" fmla="*/ 0 h 870156"/>
                  <a:gd name="connsiteX2" fmla="*/ 25215 w 709055"/>
                  <a:gd name="connsiteY2" fmla="*/ 258018 h 870156"/>
                  <a:gd name="connsiteX3" fmla="*/ 74340 w 709055"/>
                  <a:gd name="connsiteY3" fmla="*/ 724569 h 870156"/>
                  <a:gd name="connsiteX4" fmla="*/ 387500 w 709055"/>
                  <a:gd name="connsiteY4" fmla="*/ 869293 h 870156"/>
                  <a:gd name="connsiteX5" fmla="*/ 675693 w 709055"/>
                  <a:gd name="connsiteY5" fmla="*/ 780480 h 870156"/>
                  <a:gd name="connsiteX6" fmla="*/ 701825 w 709055"/>
                  <a:gd name="connsiteY6" fmla="*/ 677453 h 870156"/>
                  <a:gd name="connsiteX7" fmla="*/ 386495 w 709055"/>
                  <a:gd name="connsiteY7" fmla="*/ 523378 h 870156"/>
                  <a:gd name="connsiteX8" fmla="*/ 409184 w 709055"/>
                  <a:gd name="connsiteY8" fmla="*/ 389907 h 870156"/>
                  <a:gd name="connsiteX9" fmla="*/ 697231 w 709055"/>
                  <a:gd name="connsiteY9" fmla="*/ 215157 h 87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9055" h="870156">
                    <a:moveTo>
                      <a:pt x="697231" y="215157"/>
                    </a:moveTo>
                    <a:cubicBezTo>
                      <a:pt x="623949" y="70032"/>
                      <a:pt x="469877" y="7616"/>
                      <a:pt x="325756" y="0"/>
                    </a:cubicBezTo>
                    <a:cubicBezTo>
                      <a:pt x="161968" y="54403"/>
                      <a:pt x="93911" y="134373"/>
                      <a:pt x="25215" y="258018"/>
                    </a:cubicBezTo>
                    <a:cubicBezTo>
                      <a:pt x="-15805" y="383015"/>
                      <a:pt x="-11684" y="549708"/>
                      <a:pt x="74340" y="724569"/>
                    </a:cubicBezTo>
                    <a:cubicBezTo>
                      <a:pt x="115327" y="768611"/>
                      <a:pt x="254820" y="848735"/>
                      <a:pt x="387500" y="869293"/>
                    </a:cubicBezTo>
                    <a:cubicBezTo>
                      <a:pt x="491150" y="878555"/>
                      <a:pt x="623306" y="810922"/>
                      <a:pt x="675693" y="780480"/>
                    </a:cubicBezTo>
                    <a:cubicBezTo>
                      <a:pt x="709700" y="731658"/>
                      <a:pt x="716328" y="731025"/>
                      <a:pt x="701825" y="677453"/>
                    </a:cubicBezTo>
                    <a:cubicBezTo>
                      <a:pt x="596715" y="574019"/>
                      <a:pt x="491605" y="576268"/>
                      <a:pt x="386495" y="523378"/>
                    </a:cubicBezTo>
                    <a:cubicBezTo>
                      <a:pt x="340019" y="483112"/>
                      <a:pt x="352800" y="434385"/>
                      <a:pt x="409184" y="389907"/>
                    </a:cubicBezTo>
                    <a:cubicBezTo>
                      <a:pt x="465568" y="345429"/>
                      <a:pt x="711901" y="290041"/>
                      <a:pt x="697231" y="2151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reflection stA="99000" endPos="0" dist="50800" dir="5400000" sy="-100000" algn="bl" rotWithShape="0"/>
                <a:softEdge rad="0"/>
              </a:effectLst>
              <a:scene3d>
                <a:camera prst="orthographicFront"/>
                <a:lightRig rig="contrasting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9" name="Forma libre 138">
                <a:extLst>
                  <a:ext uri="{FF2B5EF4-FFF2-40B4-BE49-F238E27FC236}">
                    <a16:creationId xmlns:a16="http://schemas.microsoft.com/office/drawing/2014/main" id="{8676D574-83C6-9142-A57D-9F84CA344751}"/>
                  </a:ext>
                </a:extLst>
              </p:cNvPr>
              <p:cNvSpPr/>
              <p:nvPr/>
            </p:nvSpPr>
            <p:spPr>
              <a:xfrm rot="3969185" flipV="1">
                <a:off x="8279576" y="3472584"/>
                <a:ext cx="687434" cy="141631"/>
              </a:xfrm>
              <a:custGeom>
                <a:avLst/>
                <a:gdLst>
                  <a:gd name="connsiteX0" fmla="*/ 0 w 1357746"/>
                  <a:gd name="connsiteY0" fmla="*/ 0 h 290945"/>
                  <a:gd name="connsiteX1" fmla="*/ 429491 w 1357746"/>
                  <a:gd name="connsiteY1" fmla="*/ 235527 h 290945"/>
                  <a:gd name="connsiteX2" fmla="*/ 900546 w 1357746"/>
                  <a:gd name="connsiteY2" fmla="*/ 83127 h 290945"/>
                  <a:gd name="connsiteX3" fmla="*/ 1205346 w 1357746"/>
                  <a:gd name="connsiteY3" fmla="*/ 235527 h 290945"/>
                  <a:gd name="connsiteX4" fmla="*/ 1357746 w 1357746"/>
                  <a:gd name="connsiteY4" fmla="*/ 290945 h 29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7746" h="290945">
                    <a:moveTo>
                      <a:pt x="0" y="0"/>
                    </a:moveTo>
                    <a:cubicBezTo>
                      <a:pt x="139700" y="110836"/>
                      <a:pt x="279400" y="221673"/>
                      <a:pt x="429491" y="235527"/>
                    </a:cubicBezTo>
                    <a:cubicBezTo>
                      <a:pt x="579582" y="249382"/>
                      <a:pt x="771237" y="83127"/>
                      <a:pt x="900546" y="83127"/>
                    </a:cubicBezTo>
                    <a:cubicBezTo>
                      <a:pt x="1029855" y="83127"/>
                      <a:pt x="1129146" y="200891"/>
                      <a:pt x="1205346" y="235527"/>
                    </a:cubicBezTo>
                    <a:cubicBezTo>
                      <a:pt x="1281546" y="270163"/>
                      <a:pt x="1319646" y="280554"/>
                      <a:pt x="1357746" y="290945"/>
                    </a:cubicBezTo>
                  </a:path>
                </a:pathLst>
              </a:cu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7" name="Forma libre 136">
                <a:extLst>
                  <a:ext uri="{FF2B5EF4-FFF2-40B4-BE49-F238E27FC236}">
                    <a16:creationId xmlns:a16="http://schemas.microsoft.com/office/drawing/2014/main" id="{A8757339-9485-654B-A585-B128CE0AAB7C}"/>
                  </a:ext>
                </a:extLst>
              </p:cNvPr>
              <p:cNvSpPr/>
              <p:nvPr/>
            </p:nvSpPr>
            <p:spPr>
              <a:xfrm rot="3081066">
                <a:off x="8387983" y="3391291"/>
                <a:ext cx="294741" cy="206042"/>
              </a:xfrm>
              <a:custGeom>
                <a:avLst/>
                <a:gdLst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67048 w 585989"/>
                  <a:gd name="connsiteY11" fmla="*/ 57955 h 360608"/>
                  <a:gd name="connsiteX12" fmla="*/ 399245 w 585989"/>
                  <a:gd name="connsiteY12" fmla="*/ 64394 h 360608"/>
                  <a:gd name="connsiteX13" fmla="*/ 437882 w 585989"/>
                  <a:gd name="connsiteY13" fmla="*/ 7727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2958 w 585989"/>
                  <a:gd name="connsiteY16" fmla="*/ 115910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67048 w 585989"/>
                  <a:gd name="connsiteY11" fmla="*/ 57955 h 360608"/>
                  <a:gd name="connsiteX12" fmla="*/ 392805 w 585989"/>
                  <a:gd name="connsiteY12" fmla="*/ 51515 h 360608"/>
                  <a:gd name="connsiteX13" fmla="*/ 437882 w 585989"/>
                  <a:gd name="connsiteY13" fmla="*/ 7727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2958 w 585989"/>
                  <a:gd name="connsiteY16" fmla="*/ 115910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67048 w 585989"/>
                  <a:gd name="connsiteY11" fmla="*/ 57955 h 360608"/>
                  <a:gd name="connsiteX12" fmla="*/ 373487 w 585989"/>
                  <a:gd name="connsiteY12" fmla="*/ 45075 h 360608"/>
                  <a:gd name="connsiteX13" fmla="*/ 437882 w 585989"/>
                  <a:gd name="connsiteY13" fmla="*/ 7727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2958 w 585989"/>
                  <a:gd name="connsiteY16" fmla="*/ 115910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67048 w 585989"/>
                  <a:gd name="connsiteY11" fmla="*/ 57955 h 360608"/>
                  <a:gd name="connsiteX12" fmla="*/ 373487 w 585989"/>
                  <a:gd name="connsiteY12" fmla="*/ 45075 h 360608"/>
                  <a:gd name="connsiteX13" fmla="*/ 437882 w 585989"/>
                  <a:gd name="connsiteY13" fmla="*/ 8371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2958 w 585989"/>
                  <a:gd name="connsiteY16" fmla="*/ 115910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67048 w 585989"/>
                  <a:gd name="connsiteY11" fmla="*/ 57955 h 360608"/>
                  <a:gd name="connsiteX12" fmla="*/ 361764 w 585989"/>
                  <a:gd name="connsiteY12" fmla="*/ 33352 h 360608"/>
                  <a:gd name="connsiteX13" fmla="*/ 437882 w 585989"/>
                  <a:gd name="connsiteY13" fmla="*/ 8371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2958 w 585989"/>
                  <a:gd name="connsiteY16" fmla="*/ 115910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51417 w 585989"/>
                  <a:gd name="connsiteY11" fmla="*/ 34508 h 360608"/>
                  <a:gd name="connsiteX12" fmla="*/ 361764 w 585989"/>
                  <a:gd name="connsiteY12" fmla="*/ 33352 h 360608"/>
                  <a:gd name="connsiteX13" fmla="*/ 437882 w 585989"/>
                  <a:gd name="connsiteY13" fmla="*/ 8371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2958 w 585989"/>
                  <a:gd name="connsiteY16" fmla="*/ 115910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51417 w 585989"/>
                  <a:gd name="connsiteY11" fmla="*/ 34508 h 360608"/>
                  <a:gd name="connsiteX12" fmla="*/ 361764 w 585989"/>
                  <a:gd name="connsiteY12" fmla="*/ 33352 h 360608"/>
                  <a:gd name="connsiteX13" fmla="*/ 437882 w 585989"/>
                  <a:gd name="connsiteY13" fmla="*/ 8371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6866 w 585989"/>
                  <a:gd name="connsiteY16" fmla="*/ 112002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51417 w 585989"/>
                  <a:gd name="connsiteY11" fmla="*/ 34508 h 360608"/>
                  <a:gd name="connsiteX12" fmla="*/ 361764 w 585989"/>
                  <a:gd name="connsiteY12" fmla="*/ 33352 h 360608"/>
                  <a:gd name="connsiteX13" fmla="*/ 437882 w 585989"/>
                  <a:gd name="connsiteY13" fmla="*/ 83713 h 360608"/>
                  <a:gd name="connsiteX14" fmla="*/ 457200 w 585989"/>
                  <a:gd name="connsiteY14" fmla="*/ 90152 h 360608"/>
                  <a:gd name="connsiteX15" fmla="*/ 467547 w 585989"/>
                  <a:gd name="connsiteY15" fmla="*/ 105562 h 360608"/>
                  <a:gd name="connsiteX16" fmla="*/ 486866 w 585989"/>
                  <a:gd name="connsiteY16" fmla="*/ 112002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66"/>
                  <a:gd name="connsiteX1" fmla="*/ 6439 w 585989"/>
                  <a:gd name="connsiteY1" fmla="*/ 128789 h 360666"/>
                  <a:gd name="connsiteX2" fmla="*/ 45076 w 585989"/>
                  <a:gd name="connsiteY2" fmla="*/ 83712 h 360666"/>
                  <a:gd name="connsiteX3" fmla="*/ 64394 w 585989"/>
                  <a:gd name="connsiteY3" fmla="*/ 70834 h 360666"/>
                  <a:gd name="connsiteX4" fmla="*/ 77273 w 585989"/>
                  <a:gd name="connsiteY4" fmla="*/ 51515 h 360666"/>
                  <a:gd name="connsiteX5" fmla="*/ 103031 w 585989"/>
                  <a:gd name="connsiteY5" fmla="*/ 45076 h 360666"/>
                  <a:gd name="connsiteX6" fmla="*/ 122349 w 585989"/>
                  <a:gd name="connsiteY6" fmla="*/ 32197 h 360666"/>
                  <a:gd name="connsiteX7" fmla="*/ 167425 w 585989"/>
                  <a:gd name="connsiteY7" fmla="*/ 19318 h 360666"/>
                  <a:gd name="connsiteX8" fmla="*/ 186744 w 585989"/>
                  <a:gd name="connsiteY8" fmla="*/ 12879 h 360666"/>
                  <a:gd name="connsiteX9" fmla="*/ 238259 w 585989"/>
                  <a:gd name="connsiteY9" fmla="*/ 0 h 360666"/>
                  <a:gd name="connsiteX10" fmla="*/ 309093 w 585989"/>
                  <a:gd name="connsiteY10" fmla="*/ 12879 h 360666"/>
                  <a:gd name="connsiteX11" fmla="*/ 351417 w 585989"/>
                  <a:gd name="connsiteY11" fmla="*/ 34508 h 360666"/>
                  <a:gd name="connsiteX12" fmla="*/ 361764 w 585989"/>
                  <a:gd name="connsiteY12" fmla="*/ 33352 h 360666"/>
                  <a:gd name="connsiteX13" fmla="*/ 437882 w 585989"/>
                  <a:gd name="connsiteY13" fmla="*/ 83713 h 360666"/>
                  <a:gd name="connsiteX14" fmla="*/ 457200 w 585989"/>
                  <a:gd name="connsiteY14" fmla="*/ 90152 h 360666"/>
                  <a:gd name="connsiteX15" fmla="*/ 467547 w 585989"/>
                  <a:gd name="connsiteY15" fmla="*/ 105562 h 360666"/>
                  <a:gd name="connsiteX16" fmla="*/ 486866 w 585989"/>
                  <a:gd name="connsiteY16" fmla="*/ 112002 h 360666"/>
                  <a:gd name="connsiteX17" fmla="*/ 521594 w 585989"/>
                  <a:gd name="connsiteY17" fmla="*/ 141667 h 360666"/>
                  <a:gd name="connsiteX18" fmla="*/ 566670 w 585989"/>
                  <a:gd name="connsiteY18" fmla="*/ 199622 h 360666"/>
                  <a:gd name="connsiteX19" fmla="*/ 585989 w 585989"/>
                  <a:gd name="connsiteY19" fmla="*/ 238259 h 360666"/>
                  <a:gd name="connsiteX20" fmla="*/ 579549 w 585989"/>
                  <a:gd name="connsiteY20" fmla="*/ 283335 h 360666"/>
                  <a:gd name="connsiteX21" fmla="*/ 573110 w 585989"/>
                  <a:gd name="connsiteY21" fmla="*/ 302653 h 360666"/>
                  <a:gd name="connsiteX22" fmla="*/ 534473 w 585989"/>
                  <a:gd name="connsiteY22" fmla="*/ 328411 h 360666"/>
                  <a:gd name="connsiteX23" fmla="*/ 476518 w 585989"/>
                  <a:gd name="connsiteY23" fmla="*/ 347729 h 360666"/>
                  <a:gd name="connsiteX24" fmla="*/ 457200 w 585989"/>
                  <a:gd name="connsiteY24" fmla="*/ 354169 h 360666"/>
                  <a:gd name="connsiteX25" fmla="*/ 437882 w 585989"/>
                  <a:gd name="connsiteY25" fmla="*/ 360608 h 360666"/>
                  <a:gd name="connsiteX26" fmla="*/ 81181 w 585989"/>
                  <a:gd name="connsiteY26" fmla="*/ 350262 h 360666"/>
                  <a:gd name="connsiteX27" fmla="*/ 57955 w 585989"/>
                  <a:gd name="connsiteY27" fmla="*/ 334850 h 360666"/>
                  <a:gd name="connsiteX28" fmla="*/ 32197 w 585989"/>
                  <a:gd name="connsiteY28" fmla="*/ 296214 h 360666"/>
                  <a:gd name="connsiteX29" fmla="*/ 19318 w 585989"/>
                  <a:gd name="connsiteY29" fmla="*/ 276896 h 360666"/>
                  <a:gd name="connsiteX30" fmla="*/ 6439 w 585989"/>
                  <a:gd name="connsiteY30" fmla="*/ 238259 h 360666"/>
                  <a:gd name="connsiteX31" fmla="*/ 0 w 585989"/>
                  <a:gd name="connsiteY31" fmla="*/ 218941 h 360666"/>
                  <a:gd name="connsiteX32" fmla="*/ 6439 w 585989"/>
                  <a:gd name="connsiteY32" fmla="*/ 167425 h 360666"/>
                  <a:gd name="connsiteX33" fmla="*/ 6439 w 585989"/>
                  <a:gd name="connsiteY33" fmla="*/ 128789 h 360666"/>
                  <a:gd name="connsiteX0" fmla="*/ 6439 w 585989"/>
                  <a:gd name="connsiteY0" fmla="*/ 128789 h 360666"/>
                  <a:gd name="connsiteX1" fmla="*/ 6439 w 585989"/>
                  <a:gd name="connsiteY1" fmla="*/ 128789 h 360666"/>
                  <a:gd name="connsiteX2" fmla="*/ 45076 w 585989"/>
                  <a:gd name="connsiteY2" fmla="*/ 83712 h 360666"/>
                  <a:gd name="connsiteX3" fmla="*/ 64394 w 585989"/>
                  <a:gd name="connsiteY3" fmla="*/ 70834 h 360666"/>
                  <a:gd name="connsiteX4" fmla="*/ 77273 w 585989"/>
                  <a:gd name="connsiteY4" fmla="*/ 51515 h 360666"/>
                  <a:gd name="connsiteX5" fmla="*/ 103031 w 585989"/>
                  <a:gd name="connsiteY5" fmla="*/ 45076 h 360666"/>
                  <a:gd name="connsiteX6" fmla="*/ 122349 w 585989"/>
                  <a:gd name="connsiteY6" fmla="*/ 32197 h 360666"/>
                  <a:gd name="connsiteX7" fmla="*/ 167425 w 585989"/>
                  <a:gd name="connsiteY7" fmla="*/ 19318 h 360666"/>
                  <a:gd name="connsiteX8" fmla="*/ 186744 w 585989"/>
                  <a:gd name="connsiteY8" fmla="*/ 12879 h 360666"/>
                  <a:gd name="connsiteX9" fmla="*/ 238259 w 585989"/>
                  <a:gd name="connsiteY9" fmla="*/ 0 h 360666"/>
                  <a:gd name="connsiteX10" fmla="*/ 309093 w 585989"/>
                  <a:gd name="connsiteY10" fmla="*/ 12879 h 360666"/>
                  <a:gd name="connsiteX11" fmla="*/ 351417 w 585989"/>
                  <a:gd name="connsiteY11" fmla="*/ 34508 h 360666"/>
                  <a:gd name="connsiteX12" fmla="*/ 361764 w 585989"/>
                  <a:gd name="connsiteY12" fmla="*/ 33352 h 360666"/>
                  <a:gd name="connsiteX13" fmla="*/ 437882 w 585989"/>
                  <a:gd name="connsiteY13" fmla="*/ 83713 h 360666"/>
                  <a:gd name="connsiteX14" fmla="*/ 457200 w 585989"/>
                  <a:gd name="connsiteY14" fmla="*/ 90152 h 360666"/>
                  <a:gd name="connsiteX15" fmla="*/ 467547 w 585989"/>
                  <a:gd name="connsiteY15" fmla="*/ 105562 h 360666"/>
                  <a:gd name="connsiteX16" fmla="*/ 486866 w 585989"/>
                  <a:gd name="connsiteY16" fmla="*/ 112002 h 360666"/>
                  <a:gd name="connsiteX17" fmla="*/ 521594 w 585989"/>
                  <a:gd name="connsiteY17" fmla="*/ 141667 h 360666"/>
                  <a:gd name="connsiteX18" fmla="*/ 566670 w 585989"/>
                  <a:gd name="connsiteY18" fmla="*/ 199622 h 360666"/>
                  <a:gd name="connsiteX19" fmla="*/ 585989 w 585989"/>
                  <a:gd name="connsiteY19" fmla="*/ 238259 h 360666"/>
                  <a:gd name="connsiteX20" fmla="*/ 579549 w 585989"/>
                  <a:gd name="connsiteY20" fmla="*/ 283335 h 360666"/>
                  <a:gd name="connsiteX21" fmla="*/ 573110 w 585989"/>
                  <a:gd name="connsiteY21" fmla="*/ 302653 h 360666"/>
                  <a:gd name="connsiteX22" fmla="*/ 534473 w 585989"/>
                  <a:gd name="connsiteY22" fmla="*/ 328411 h 360666"/>
                  <a:gd name="connsiteX23" fmla="*/ 476518 w 585989"/>
                  <a:gd name="connsiteY23" fmla="*/ 347729 h 360666"/>
                  <a:gd name="connsiteX24" fmla="*/ 457200 w 585989"/>
                  <a:gd name="connsiteY24" fmla="*/ 354169 h 360666"/>
                  <a:gd name="connsiteX25" fmla="*/ 453513 w 585989"/>
                  <a:gd name="connsiteY25" fmla="*/ 360608 h 360666"/>
                  <a:gd name="connsiteX26" fmla="*/ 81181 w 585989"/>
                  <a:gd name="connsiteY26" fmla="*/ 350262 h 360666"/>
                  <a:gd name="connsiteX27" fmla="*/ 57955 w 585989"/>
                  <a:gd name="connsiteY27" fmla="*/ 334850 h 360666"/>
                  <a:gd name="connsiteX28" fmla="*/ 32197 w 585989"/>
                  <a:gd name="connsiteY28" fmla="*/ 296214 h 360666"/>
                  <a:gd name="connsiteX29" fmla="*/ 19318 w 585989"/>
                  <a:gd name="connsiteY29" fmla="*/ 276896 h 360666"/>
                  <a:gd name="connsiteX30" fmla="*/ 6439 w 585989"/>
                  <a:gd name="connsiteY30" fmla="*/ 238259 h 360666"/>
                  <a:gd name="connsiteX31" fmla="*/ 0 w 585989"/>
                  <a:gd name="connsiteY31" fmla="*/ 218941 h 360666"/>
                  <a:gd name="connsiteX32" fmla="*/ 6439 w 585989"/>
                  <a:gd name="connsiteY32" fmla="*/ 167425 h 360666"/>
                  <a:gd name="connsiteX33" fmla="*/ 6439 w 585989"/>
                  <a:gd name="connsiteY33" fmla="*/ 128789 h 360666"/>
                  <a:gd name="connsiteX0" fmla="*/ 6439 w 585989"/>
                  <a:gd name="connsiteY0" fmla="*/ 128789 h 366446"/>
                  <a:gd name="connsiteX1" fmla="*/ 6439 w 585989"/>
                  <a:gd name="connsiteY1" fmla="*/ 128789 h 366446"/>
                  <a:gd name="connsiteX2" fmla="*/ 45076 w 585989"/>
                  <a:gd name="connsiteY2" fmla="*/ 83712 h 366446"/>
                  <a:gd name="connsiteX3" fmla="*/ 64394 w 585989"/>
                  <a:gd name="connsiteY3" fmla="*/ 70834 h 366446"/>
                  <a:gd name="connsiteX4" fmla="*/ 77273 w 585989"/>
                  <a:gd name="connsiteY4" fmla="*/ 51515 h 366446"/>
                  <a:gd name="connsiteX5" fmla="*/ 103031 w 585989"/>
                  <a:gd name="connsiteY5" fmla="*/ 45076 h 366446"/>
                  <a:gd name="connsiteX6" fmla="*/ 122349 w 585989"/>
                  <a:gd name="connsiteY6" fmla="*/ 32197 h 366446"/>
                  <a:gd name="connsiteX7" fmla="*/ 167425 w 585989"/>
                  <a:gd name="connsiteY7" fmla="*/ 19318 h 366446"/>
                  <a:gd name="connsiteX8" fmla="*/ 186744 w 585989"/>
                  <a:gd name="connsiteY8" fmla="*/ 12879 h 366446"/>
                  <a:gd name="connsiteX9" fmla="*/ 238259 w 585989"/>
                  <a:gd name="connsiteY9" fmla="*/ 0 h 366446"/>
                  <a:gd name="connsiteX10" fmla="*/ 309093 w 585989"/>
                  <a:gd name="connsiteY10" fmla="*/ 12879 h 366446"/>
                  <a:gd name="connsiteX11" fmla="*/ 351417 w 585989"/>
                  <a:gd name="connsiteY11" fmla="*/ 34508 h 366446"/>
                  <a:gd name="connsiteX12" fmla="*/ 361764 w 585989"/>
                  <a:gd name="connsiteY12" fmla="*/ 33352 h 366446"/>
                  <a:gd name="connsiteX13" fmla="*/ 437882 w 585989"/>
                  <a:gd name="connsiteY13" fmla="*/ 83713 h 366446"/>
                  <a:gd name="connsiteX14" fmla="*/ 457200 w 585989"/>
                  <a:gd name="connsiteY14" fmla="*/ 90152 h 366446"/>
                  <a:gd name="connsiteX15" fmla="*/ 467547 w 585989"/>
                  <a:gd name="connsiteY15" fmla="*/ 105562 h 366446"/>
                  <a:gd name="connsiteX16" fmla="*/ 486866 w 585989"/>
                  <a:gd name="connsiteY16" fmla="*/ 112002 h 366446"/>
                  <a:gd name="connsiteX17" fmla="*/ 521594 w 585989"/>
                  <a:gd name="connsiteY17" fmla="*/ 141667 h 366446"/>
                  <a:gd name="connsiteX18" fmla="*/ 566670 w 585989"/>
                  <a:gd name="connsiteY18" fmla="*/ 199622 h 366446"/>
                  <a:gd name="connsiteX19" fmla="*/ 585989 w 585989"/>
                  <a:gd name="connsiteY19" fmla="*/ 238259 h 366446"/>
                  <a:gd name="connsiteX20" fmla="*/ 579549 w 585989"/>
                  <a:gd name="connsiteY20" fmla="*/ 283335 h 366446"/>
                  <a:gd name="connsiteX21" fmla="*/ 573110 w 585989"/>
                  <a:gd name="connsiteY21" fmla="*/ 302653 h 366446"/>
                  <a:gd name="connsiteX22" fmla="*/ 534473 w 585989"/>
                  <a:gd name="connsiteY22" fmla="*/ 328411 h 366446"/>
                  <a:gd name="connsiteX23" fmla="*/ 476518 w 585989"/>
                  <a:gd name="connsiteY23" fmla="*/ 347729 h 366446"/>
                  <a:gd name="connsiteX24" fmla="*/ 457200 w 585989"/>
                  <a:gd name="connsiteY24" fmla="*/ 354169 h 366446"/>
                  <a:gd name="connsiteX25" fmla="*/ 453513 w 585989"/>
                  <a:gd name="connsiteY25" fmla="*/ 360608 h 366446"/>
                  <a:gd name="connsiteX26" fmla="*/ 81181 w 585989"/>
                  <a:gd name="connsiteY26" fmla="*/ 350262 h 366446"/>
                  <a:gd name="connsiteX27" fmla="*/ 57955 w 585989"/>
                  <a:gd name="connsiteY27" fmla="*/ 334850 h 366446"/>
                  <a:gd name="connsiteX28" fmla="*/ 32197 w 585989"/>
                  <a:gd name="connsiteY28" fmla="*/ 296214 h 366446"/>
                  <a:gd name="connsiteX29" fmla="*/ 19318 w 585989"/>
                  <a:gd name="connsiteY29" fmla="*/ 276896 h 366446"/>
                  <a:gd name="connsiteX30" fmla="*/ 6439 w 585989"/>
                  <a:gd name="connsiteY30" fmla="*/ 238259 h 366446"/>
                  <a:gd name="connsiteX31" fmla="*/ 0 w 585989"/>
                  <a:gd name="connsiteY31" fmla="*/ 218941 h 366446"/>
                  <a:gd name="connsiteX32" fmla="*/ 6439 w 585989"/>
                  <a:gd name="connsiteY32" fmla="*/ 167425 h 366446"/>
                  <a:gd name="connsiteX33" fmla="*/ 6439 w 585989"/>
                  <a:gd name="connsiteY33" fmla="*/ 128789 h 366446"/>
                  <a:gd name="connsiteX0" fmla="*/ 6439 w 585989"/>
                  <a:gd name="connsiteY0" fmla="*/ 128789 h 369844"/>
                  <a:gd name="connsiteX1" fmla="*/ 6439 w 585989"/>
                  <a:gd name="connsiteY1" fmla="*/ 128789 h 369844"/>
                  <a:gd name="connsiteX2" fmla="*/ 45076 w 585989"/>
                  <a:gd name="connsiteY2" fmla="*/ 83712 h 369844"/>
                  <a:gd name="connsiteX3" fmla="*/ 64394 w 585989"/>
                  <a:gd name="connsiteY3" fmla="*/ 70834 h 369844"/>
                  <a:gd name="connsiteX4" fmla="*/ 77273 w 585989"/>
                  <a:gd name="connsiteY4" fmla="*/ 51515 h 369844"/>
                  <a:gd name="connsiteX5" fmla="*/ 103031 w 585989"/>
                  <a:gd name="connsiteY5" fmla="*/ 45076 h 369844"/>
                  <a:gd name="connsiteX6" fmla="*/ 122349 w 585989"/>
                  <a:gd name="connsiteY6" fmla="*/ 32197 h 369844"/>
                  <a:gd name="connsiteX7" fmla="*/ 167425 w 585989"/>
                  <a:gd name="connsiteY7" fmla="*/ 19318 h 369844"/>
                  <a:gd name="connsiteX8" fmla="*/ 186744 w 585989"/>
                  <a:gd name="connsiteY8" fmla="*/ 12879 h 369844"/>
                  <a:gd name="connsiteX9" fmla="*/ 238259 w 585989"/>
                  <a:gd name="connsiteY9" fmla="*/ 0 h 369844"/>
                  <a:gd name="connsiteX10" fmla="*/ 309093 w 585989"/>
                  <a:gd name="connsiteY10" fmla="*/ 12879 h 369844"/>
                  <a:gd name="connsiteX11" fmla="*/ 351417 w 585989"/>
                  <a:gd name="connsiteY11" fmla="*/ 34508 h 369844"/>
                  <a:gd name="connsiteX12" fmla="*/ 361764 w 585989"/>
                  <a:gd name="connsiteY12" fmla="*/ 33352 h 369844"/>
                  <a:gd name="connsiteX13" fmla="*/ 437882 w 585989"/>
                  <a:gd name="connsiteY13" fmla="*/ 83713 h 369844"/>
                  <a:gd name="connsiteX14" fmla="*/ 457200 w 585989"/>
                  <a:gd name="connsiteY14" fmla="*/ 90152 h 369844"/>
                  <a:gd name="connsiteX15" fmla="*/ 467547 w 585989"/>
                  <a:gd name="connsiteY15" fmla="*/ 105562 h 369844"/>
                  <a:gd name="connsiteX16" fmla="*/ 486866 w 585989"/>
                  <a:gd name="connsiteY16" fmla="*/ 112002 h 369844"/>
                  <a:gd name="connsiteX17" fmla="*/ 521594 w 585989"/>
                  <a:gd name="connsiteY17" fmla="*/ 141667 h 369844"/>
                  <a:gd name="connsiteX18" fmla="*/ 566670 w 585989"/>
                  <a:gd name="connsiteY18" fmla="*/ 199622 h 369844"/>
                  <a:gd name="connsiteX19" fmla="*/ 585989 w 585989"/>
                  <a:gd name="connsiteY19" fmla="*/ 238259 h 369844"/>
                  <a:gd name="connsiteX20" fmla="*/ 579549 w 585989"/>
                  <a:gd name="connsiteY20" fmla="*/ 283335 h 369844"/>
                  <a:gd name="connsiteX21" fmla="*/ 573110 w 585989"/>
                  <a:gd name="connsiteY21" fmla="*/ 302653 h 369844"/>
                  <a:gd name="connsiteX22" fmla="*/ 534473 w 585989"/>
                  <a:gd name="connsiteY22" fmla="*/ 328411 h 369844"/>
                  <a:gd name="connsiteX23" fmla="*/ 476518 w 585989"/>
                  <a:gd name="connsiteY23" fmla="*/ 347729 h 369844"/>
                  <a:gd name="connsiteX24" fmla="*/ 457200 w 585989"/>
                  <a:gd name="connsiteY24" fmla="*/ 354169 h 369844"/>
                  <a:gd name="connsiteX25" fmla="*/ 457421 w 585989"/>
                  <a:gd name="connsiteY25" fmla="*/ 364516 h 369844"/>
                  <a:gd name="connsiteX26" fmla="*/ 81181 w 585989"/>
                  <a:gd name="connsiteY26" fmla="*/ 350262 h 369844"/>
                  <a:gd name="connsiteX27" fmla="*/ 57955 w 585989"/>
                  <a:gd name="connsiteY27" fmla="*/ 334850 h 369844"/>
                  <a:gd name="connsiteX28" fmla="*/ 32197 w 585989"/>
                  <a:gd name="connsiteY28" fmla="*/ 296214 h 369844"/>
                  <a:gd name="connsiteX29" fmla="*/ 19318 w 585989"/>
                  <a:gd name="connsiteY29" fmla="*/ 276896 h 369844"/>
                  <a:gd name="connsiteX30" fmla="*/ 6439 w 585989"/>
                  <a:gd name="connsiteY30" fmla="*/ 238259 h 369844"/>
                  <a:gd name="connsiteX31" fmla="*/ 0 w 585989"/>
                  <a:gd name="connsiteY31" fmla="*/ 218941 h 369844"/>
                  <a:gd name="connsiteX32" fmla="*/ 6439 w 585989"/>
                  <a:gd name="connsiteY32" fmla="*/ 167425 h 369844"/>
                  <a:gd name="connsiteX33" fmla="*/ 6439 w 585989"/>
                  <a:gd name="connsiteY33" fmla="*/ 128789 h 369844"/>
                  <a:gd name="connsiteX0" fmla="*/ 6439 w 585989"/>
                  <a:gd name="connsiteY0" fmla="*/ 128789 h 369844"/>
                  <a:gd name="connsiteX1" fmla="*/ 6439 w 585989"/>
                  <a:gd name="connsiteY1" fmla="*/ 128789 h 369844"/>
                  <a:gd name="connsiteX2" fmla="*/ 45076 w 585989"/>
                  <a:gd name="connsiteY2" fmla="*/ 83712 h 369844"/>
                  <a:gd name="connsiteX3" fmla="*/ 64394 w 585989"/>
                  <a:gd name="connsiteY3" fmla="*/ 70834 h 369844"/>
                  <a:gd name="connsiteX4" fmla="*/ 77273 w 585989"/>
                  <a:gd name="connsiteY4" fmla="*/ 51515 h 369844"/>
                  <a:gd name="connsiteX5" fmla="*/ 103031 w 585989"/>
                  <a:gd name="connsiteY5" fmla="*/ 45076 h 369844"/>
                  <a:gd name="connsiteX6" fmla="*/ 122349 w 585989"/>
                  <a:gd name="connsiteY6" fmla="*/ 32197 h 369844"/>
                  <a:gd name="connsiteX7" fmla="*/ 167425 w 585989"/>
                  <a:gd name="connsiteY7" fmla="*/ 19318 h 369844"/>
                  <a:gd name="connsiteX8" fmla="*/ 186744 w 585989"/>
                  <a:gd name="connsiteY8" fmla="*/ 12879 h 369844"/>
                  <a:gd name="connsiteX9" fmla="*/ 238259 w 585989"/>
                  <a:gd name="connsiteY9" fmla="*/ 0 h 369844"/>
                  <a:gd name="connsiteX10" fmla="*/ 309093 w 585989"/>
                  <a:gd name="connsiteY10" fmla="*/ 12879 h 369844"/>
                  <a:gd name="connsiteX11" fmla="*/ 351417 w 585989"/>
                  <a:gd name="connsiteY11" fmla="*/ 34508 h 369844"/>
                  <a:gd name="connsiteX12" fmla="*/ 361764 w 585989"/>
                  <a:gd name="connsiteY12" fmla="*/ 33352 h 369844"/>
                  <a:gd name="connsiteX13" fmla="*/ 437882 w 585989"/>
                  <a:gd name="connsiteY13" fmla="*/ 83713 h 369844"/>
                  <a:gd name="connsiteX14" fmla="*/ 457200 w 585989"/>
                  <a:gd name="connsiteY14" fmla="*/ 90152 h 369844"/>
                  <a:gd name="connsiteX15" fmla="*/ 467547 w 585989"/>
                  <a:gd name="connsiteY15" fmla="*/ 105562 h 369844"/>
                  <a:gd name="connsiteX16" fmla="*/ 486866 w 585989"/>
                  <a:gd name="connsiteY16" fmla="*/ 112002 h 369844"/>
                  <a:gd name="connsiteX17" fmla="*/ 521594 w 585989"/>
                  <a:gd name="connsiteY17" fmla="*/ 141667 h 369844"/>
                  <a:gd name="connsiteX18" fmla="*/ 566670 w 585989"/>
                  <a:gd name="connsiteY18" fmla="*/ 199622 h 369844"/>
                  <a:gd name="connsiteX19" fmla="*/ 585989 w 585989"/>
                  <a:gd name="connsiteY19" fmla="*/ 238259 h 369844"/>
                  <a:gd name="connsiteX20" fmla="*/ 579549 w 585989"/>
                  <a:gd name="connsiteY20" fmla="*/ 283335 h 369844"/>
                  <a:gd name="connsiteX21" fmla="*/ 573110 w 585989"/>
                  <a:gd name="connsiteY21" fmla="*/ 302653 h 369844"/>
                  <a:gd name="connsiteX22" fmla="*/ 534473 w 585989"/>
                  <a:gd name="connsiteY22" fmla="*/ 328411 h 369844"/>
                  <a:gd name="connsiteX23" fmla="*/ 476518 w 585989"/>
                  <a:gd name="connsiteY23" fmla="*/ 347729 h 369844"/>
                  <a:gd name="connsiteX24" fmla="*/ 457200 w 585989"/>
                  <a:gd name="connsiteY24" fmla="*/ 354169 h 369844"/>
                  <a:gd name="connsiteX25" fmla="*/ 457421 w 585989"/>
                  <a:gd name="connsiteY25" fmla="*/ 364516 h 369844"/>
                  <a:gd name="connsiteX26" fmla="*/ 81181 w 585989"/>
                  <a:gd name="connsiteY26" fmla="*/ 350262 h 369844"/>
                  <a:gd name="connsiteX27" fmla="*/ 57955 w 585989"/>
                  <a:gd name="connsiteY27" fmla="*/ 334850 h 369844"/>
                  <a:gd name="connsiteX28" fmla="*/ 32197 w 585989"/>
                  <a:gd name="connsiteY28" fmla="*/ 296214 h 369844"/>
                  <a:gd name="connsiteX29" fmla="*/ 19318 w 585989"/>
                  <a:gd name="connsiteY29" fmla="*/ 276896 h 369844"/>
                  <a:gd name="connsiteX30" fmla="*/ 6439 w 585989"/>
                  <a:gd name="connsiteY30" fmla="*/ 238259 h 369844"/>
                  <a:gd name="connsiteX31" fmla="*/ 0 w 585989"/>
                  <a:gd name="connsiteY31" fmla="*/ 218941 h 369844"/>
                  <a:gd name="connsiteX32" fmla="*/ 6439 w 585989"/>
                  <a:gd name="connsiteY32" fmla="*/ 167425 h 369844"/>
                  <a:gd name="connsiteX33" fmla="*/ 6439 w 585989"/>
                  <a:gd name="connsiteY33" fmla="*/ 128789 h 369844"/>
                  <a:gd name="connsiteX0" fmla="*/ 6439 w 585989"/>
                  <a:gd name="connsiteY0" fmla="*/ 128789 h 370014"/>
                  <a:gd name="connsiteX1" fmla="*/ 6439 w 585989"/>
                  <a:gd name="connsiteY1" fmla="*/ 128789 h 370014"/>
                  <a:gd name="connsiteX2" fmla="*/ 45076 w 585989"/>
                  <a:gd name="connsiteY2" fmla="*/ 83712 h 370014"/>
                  <a:gd name="connsiteX3" fmla="*/ 64394 w 585989"/>
                  <a:gd name="connsiteY3" fmla="*/ 70834 h 370014"/>
                  <a:gd name="connsiteX4" fmla="*/ 77273 w 585989"/>
                  <a:gd name="connsiteY4" fmla="*/ 51515 h 370014"/>
                  <a:gd name="connsiteX5" fmla="*/ 103031 w 585989"/>
                  <a:gd name="connsiteY5" fmla="*/ 45076 h 370014"/>
                  <a:gd name="connsiteX6" fmla="*/ 122349 w 585989"/>
                  <a:gd name="connsiteY6" fmla="*/ 32197 h 370014"/>
                  <a:gd name="connsiteX7" fmla="*/ 167425 w 585989"/>
                  <a:gd name="connsiteY7" fmla="*/ 19318 h 370014"/>
                  <a:gd name="connsiteX8" fmla="*/ 186744 w 585989"/>
                  <a:gd name="connsiteY8" fmla="*/ 12879 h 370014"/>
                  <a:gd name="connsiteX9" fmla="*/ 238259 w 585989"/>
                  <a:gd name="connsiteY9" fmla="*/ 0 h 370014"/>
                  <a:gd name="connsiteX10" fmla="*/ 309093 w 585989"/>
                  <a:gd name="connsiteY10" fmla="*/ 12879 h 370014"/>
                  <a:gd name="connsiteX11" fmla="*/ 351417 w 585989"/>
                  <a:gd name="connsiteY11" fmla="*/ 34508 h 370014"/>
                  <a:gd name="connsiteX12" fmla="*/ 361764 w 585989"/>
                  <a:gd name="connsiteY12" fmla="*/ 33352 h 370014"/>
                  <a:gd name="connsiteX13" fmla="*/ 437882 w 585989"/>
                  <a:gd name="connsiteY13" fmla="*/ 83713 h 370014"/>
                  <a:gd name="connsiteX14" fmla="*/ 457200 w 585989"/>
                  <a:gd name="connsiteY14" fmla="*/ 90152 h 370014"/>
                  <a:gd name="connsiteX15" fmla="*/ 467547 w 585989"/>
                  <a:gd name="connsiteY15" fmla="*/ 105562 h 370014"/>
                  <a:gd name="connsiteX16" fmla="*/ 486866 w 585989"/>
                  <a:gd name="connsiteY16" fmla="*/ 112002 h 370014"/>
                  <a:gd name="connsiteX17" fmla="*/ 521594 w 585989"/>
                  <a:gd name="connsiteY17" fmla="*/ 141667 h 370014"/>
                  <a:gd name="connsiteX18" fmla="*/ 566670 w 585989"/>
                  <a:gd name="connsiteY18" fmla="*/ 199622 h 370014"/>
                  <a:gd name="connsiteX19" fmla="*/ 585989 w 585989"/>
                  <a:gd name="connsiteY19" fmla="*/ 238259 h 370014"/>
                  <a:gd name="connsiteX20" fmla="*/ 579549 w 585989"/>
                  <a:gd name="connsiteY20" fmla="*/ 283335 h 370014"/>
                  <a:gd name="connsiteX21" fmla="*/ 573110 w 585989"/>
                  <a:gd name="connsiteY21" fmla="*/ 302653 h 370014"/>
                  <a:gd name="connsiteX22" fmla="*/ 534473 w 585989"/>
                  <a:gd name="connsiteY22" fmla="*/ 328411 h 370014"/>
                  <a:gd name="connsiteX23" fmla="*/ 476518 w 585989"/>
                  <a:gd name="connsiteY23" fmla="*/ 347729 h 370014"/>
                  <a:gd name="connsiteX24" fmla="*/ 457200 w 585989"/>
                  <a:gd name="connsiteY24" fmla="*/ 354169 h 370014"/>
                  <a:gd name="connsiteX25" fmla="*/ 457421 w 585989"/>
                  <a:gd name="connsiteY25" fmla="*/ 364516 h 370014"/>
                  <a:gd name="connsiteX26" fmla="*/ 81181 w 585989"/>
                  <a:gd name="connsiteY26" fmla="*/ 350262 h 370014"/>
                  <a:gd name="connsiteX27" fmla="*/ 50140 w 585989"/>
                  <a:gd name="connsiteY27" fmla="*/ 327035 h 370014"/>
                  <a:gd name="connsiteX28" fmla="*/ 32197 w 585989"/>
                  <a:gd name="connsiteY28" fmla="*/ 296214 h 370014"/>
                  <a:gd name="connsiteX29" fmla="*/ 19318 w 585989"/>
                  <a:gd name="connsiteY29" fmla="*/ 276896 h 370014"/>
                  <a:gd name="connsiteX30" fmla="*/ 6439 w 585989"/>
                  <a:gd name="connsiteY30" fmla="*/ 238259 h 370014"/>
                  <a:gd name="connsiteX31" fmla="*/ 0 w 585989"/>
                  <a:gd name="connsiteY31" fmla="*/ 218941 h 370014"/>
                  <a:gd name="connsiteX32" fmla="*/ 6439 w 585989"/>
                  <a:gd name="connsiteY32" fmla="*/ 167425 h 370014"/>
                  <a:gd name="connsiteX33" fmla="*/ 6439 w 585989"/>
                  <a:gd name="connsiteY33" fmla="*/ 128789 h 370014"/>
                  <a:gd name="connsiteX0" fmla="*/ 6439 w 585989"/>
                  <a:gd name="connsiteY0" fmla="*/ 128789 h 364552"/>
                  <a:gd name="connsiteX1" fmla="*/ 6439 w 585989"/>
                  <a:gd name="connsiteY1" fmla="*/ 128789 h 364552"/>
                  <a:gd name="connsiteX2" fmla="*/ 45076 w 585989"/>
                  <a:gd name="connsiteY2" fmla="*/ 83712 h 364552"/>
                  <a:gd name="connsiteX3" fmla="*/ 64394 w 585989"/>
                  <a:gd name="connsiteY3" fmla="*/ 70834 h 364552"/>
                  <a:gd name="connsiteX4" fmla="*/ 77273 w 585989"/>
                  <a:gd name="connsiteY4" fmla="*/ 51515 h 364552"/>
                  <a:gd name="connsiteX5" fmla="*/ 103031 w 585989"/>
                  <a:gd name="connsiteY5" fmla="*/ 45076 h 364552"/>
                  <a:gd name="connsiteX6" fmla="*/ 122349 w 585989"/>
                  <a:gd name="connsiteY6" fmla="*/ 32197 h 364552"/>
                  <a:gd name="connsiteX7" fmla="*/ 167425 w 585989"/>
                  <a:gd name="connsiteY7" fmla="*/ 19318 h 364552"/>
                  <a:gd name="connsiteX8" fmla="*/ 186744 w 585989"/>
                  <a:gd name="connsiteY8" fmla="*/ 12879 h 364552"/>
                  <a:gd name="connsiteX9" fmla="*/ 238259 w 585989"/>
                  <a:gd name="connsiteY9" fmla="*/ 0 h 364552"/>
                  <a:gd name="connsiteX10" fmla="*/ 309093 w 585989"/>
                  <a:gd name="connsiteY10" fmla="*/ 12879 h 364552"/>
                  <a:gd name="connsiteX11" fmla="*/ 351417 w 585989"/>
                  <a:gd name="connsiteY11" fmla="*/ 34508 h 364552"/>
                  <a:gd name="connsiteX12" fmla="*/ 361764 w 585989"/>
                  <a:gd name="connsiteY12" fmla="*/ 33352 h 364552"/>
                  <a:gd name="connsiteX13" fmla="*/ 437882 w 585989"/>
                  <a:gd name="connsiteY13" fmla="*/ 83713 h 364552"/>
                  <a:gd name="connsiteX14" fmla="*/ 457200 w 585989"/>
                  <a:gd name="connsiteY14" fmla="*/ 90152 h 364552"/>
                  <a:gd name="connsiteX15" fmla="*/ 467547 w 585989"/>
                  <a:gd name="connsiteY15" fmla="*/ 105562 h 364552"/>
                  <a:gd name="connsiteX16" fmla="*/ 486866 w 585989"/>
                  <a:gd name="connsiteY16" fmla="*/ 112002 h 364552"/>
                  <a:gd name="connsiteX17" fmla="*/ 521594 w 585989"/>
                  <a:gd name="connsiteY17" fmla="*/ 141667 h 364552"/>
                  <a:gd name="connsiteX18" fmla="*/ 566670 w 585989"/>
                  <a:gd name="connsiteY18" fmla="*/ 199622 h 364552"/>
                  <a:gd name="connsiteX19" fmla="*/ 585989 w 585989"/>
                  <a:gd name="connsiteY19" fmla="*/ 238259 h 364552"/>
                  <a:gd name="connsiteX20" fmla="*/ 579549 w 585989"/>
                  <a:gd name="connsiteY20" fmla="*/ 283335 h 364552"/>
                  <a:gd name="connsiteX21" fmla="*/ 573110 w 585989"/>
                  <a:gd name="connsiteY21" fmla="*/ 302653 h 364552"/>
                  <a:gd name="connsiteX22" fmla="*/ 534473 w 585989"/>
                  <a:gd name="connsiteY22" fmla="*/ 328411 h 364552"/>
                  <a:gd name="connsiteX23" fmla="*/ 476518 w 585989"/>
                  <a:gd name="connsiteY23" fmla="*/ 347729 h 364552"/>
                  <a:gd name="connsiteX24" fmla="*/ 457200 w 585989"/>
                  <a:gd name="connsiteY24" fmla="*/ 354169 h 364552"/>
                  <a:gd name="connsiteX25" fmla="*/ 457421 w 585989"/>
                  <a:gd name="connsiteY25" fmla="*/ 364516 h 364552"/>
                  <a:gd name="connsiteX26" fmla="*/ 96811 w 585989"/>
                  <a:gd name="connsiteY26" fmla="*/ 350262 h 364552"/>
                  <a:gd name="connsiteX27" fmla="*/ 50140 w 585989"/>
                  <a:gd name="connsiteY27" fmla="*/ 327035 h 364552"/>
                  <a:gd name="connsiteX28" fmla="*/ 32197 w 585989"/>
                  <a:gd name="connsiteY28" fmla="*/ 296214 h 364552"/>
                  <a:gd name="connsiteX29" fmla="*/ 19318 w 585989"/>
                  <a:gd name="connsiteY29" fmla="*/ 276896 h 364552"/>
                  <a:gd name="connsiteX30" fmla="*/ 6439 w 585989"/>
                  <a:gd name="connsiteY30" fmla="*/ 238259 h 364552"/>
                  <a:gd name="connsiteX31" fmla="*/ 0 w 585989"/>
                  <a:gd name="connsiteY31" fmla="*/ 218941 h 364552"/>
                  <a:gd name="connsiteX32" fmla="*/ 6439 w 585989"/>
                  <a:gd name="connsiteY32" fmla="*/ 167425 h 364552"/>
                  <a:gd name="connsiteX33" fmla="*/ 6439 w 585989"/>
                  <a:gd name="connsiteY33" fmla="*/ 128789 h 364552"/>
                  <a:gd name="connsiteX0" fmla="*/ 6439 w 585989"/>
                  <a:gd name="connsiteY0" fmla="*/ 128789 h 364552"/>
                  <a:gd name="connsiteX1" fmla="*/ 6439 w 585989"/>
                  <a:gd name="connsiteY1" fmla="*/ 128789 h 364552"/>
                  <a:gd name="connsiteX2" fmla="*/ 45076 w 585989"/>
                  <a:gd name="connsiteY2" fmla="*/ 83712 h 364552"/>
                  <a:gd name="connsiteX3" fmla="*/ 64394 w 585989"/>
                  <a:gd name="connsiteY3" fmla="*/ 70834 h 364552"/>
                  <a:gd name="connsiteX4" fmla="*/ 77273 w 585989"/>
                  <a:gd name="connsiteY4" fmla="*/ 51515 h 364552"/>
                  <a:gd name="connsiteX5" fmla="*/ 103031 w 585989"/>
                  <a:gd name="connsiteY5" fmla="*/ 45076 h 364552"/>
                  <a:gd name="connsiteX6" fmla="*/ 122349 w 585989"/>
                  <a:gd name="connsiteY6" fmla="*/ 32197 h 364552"/>
                  <a:gd name="connsiteX7" fmla="*/ 167425 w 585989"/>
                  <a:gd name="connsiteY7" fmla="*/ 19318 h 364552"/>
                  <a:gd name="connsiteX8" fmla="*/ 186744 w 585989"/>
                  <a:gd name="connsiteY8" fmla="*/ 12879 h 364552"/>
                  <a:gd name="connsiteX9" fmla="*/ 238259 w 585989"/>
                  <a:gd name="connsiteY9" fmla="*/ 0 h 364552"/>
                  <a:gd name="connsiteX10" fmla="*/ 309093 w 585989"/>
                  <a:gd name="connsiteY10" fmla="*/ 12879 h 364552"/>
                  <a:gd name="connsiteX11" fmla="*/ 351417 w 585989"/>
                  <a:gd name="connsiteY11" fmla="*/ 34508 h 364552"/>
                  <a:gd name="connsiteX12" fmla="*/ 361764 w 585989"/>
                  <a:gd name="connsiteY12" fmla="*/ 33352 h 364552"/>
                  <a:gd name="connsiteX13" fmla="*/ 437882 w 585989"/>
                  <a:gd name="connsiteY13" fmla="*/ 83713 h 364552"/>
                  <a:gd name="connsiteX14" fmla="*/ 457200 w 585989"/>
                  <a:gd name="connsiteY14" fmla="*/ 90152 h 364552"/>
                  <a:gd name="connsiteX15" fmla="*/ 467547 w 585989"/>
                  <a:gd name="connsiteY15" fmla="*/ 105562 h 364552"/>
                  <a:gd name="connsiteX16" fmla="*/ 486866 w 585989"/>
                  <a:gd name="connsiteY16" fmla="*/ 112002 h 364552"/>
                  <a:gd name="connsiteX17" fmla="*/ 521594 w 585989"/>
                  <a:gd name="connsiteY17" fmla="*/ 141667 h 364552"/>
                  <a:gd name="connsiteX18" fmla="*/ 566670 w 585989"/>
                  <a:gd name="connsiteY18" fmla="*/ 199622 h 364552"/>
                  <a:gd name="connsiteX19" fmla="*/ 585989 w 585989"/>
                  <a:gd name="connsiteY19" fmla="*/ 238259 h 364552"/>
                  <a:gd name="connsiteX20" fmla="*/ 579549 w 585989"/>
                  <a:gd name="connsiteY20" fmla="*/ 283335 h 364552"/>
                  <a:gd name="connsiteX21" fmla="*/ 573110 w 585989"/>
                  <a:gd name="connsiteY21" fmla="*/ 302653 h 364552"/>
                  <a:gd name="connsiteX22" fmla="*/ 534473 w 585989"/>
                  <a:gd name="connsiteY22" fmla="*/ 328411 h 364552"/>
                  <a:gd name="connsiteX23" fmla="*/ 476518 w 585989"/>
                  <a:gd name="connsiteY23" fmla="*/ 347729 h 364552"/>
                  <a:gd name="connsiteX24" fmla="*/ 457200 w 585989"/>
                  <a:gd name="connsiteY24" fmla="*/ 354169 h 364552"/>
                  <a:gd name="connsiteX25" fmla="*/ 457421 w 585989"/>
                  <a:gd name="connsiteY25" fmla="*/ 364516 h 364552"/>
                  <a:gd name="connsiteX26" fmla="*/ 96811 w 585989"/>
                  <a:gd name="connsiteY26" fmla="*/ 350262 h 364552"/>
                  <a:gd name="connsiteX27" fmla="*/ 50140 w 585989"/>
                  <a:gd name="connsiteY27" fmla="*/ 327035 h 364552"/>
                  <a:gd name="connsiteX28" fmla="*/ 32197 w 585989"/>
                  <a:gd name="connsiteY28" fmla="*/ 296214 h 364552"/>
                  <a:gd name="connsiteX29" fmla="*/ 19318 w 585989"/>
                  <a:gd name="connsiteY29" fmla="*/ 276896 h 364552"/>
                  <a:gd name="connsiteX30" fmla="*/ 6439 w 585989"/>
                  <a:gd name="connsiteY30" fmla="*/ 238259 h 364552"/>
                  <a:gd name="connsiteX31" fmla="*/ 0 w 585989"/>
                  <a:gd name="connsiteY31" fmla="*/ 218941 h 364552"/>
                  <a:gd name="connsiteX32" fmla="*/ 6439 w 585989"/>
                  <a:gd name="connsiteY32" fmla="*/ 167425 h 364552"/>
                  <a:gd name="connsiteX33" fmla="*/ 6439 w 585989"/>
                  <a:gd name="connsiteY33" fmla="*/ 128789 h 364552"/>
                  <a:gd name="connsiteX0" fmla="*/ 6439 w 585989"/>
                  <a:gd name="connsiteY0" fmla="*/ 128789 h 364552"/>
                  <a:gd name="connsiteX1" fmla="*/ 6439 w 585989"/>
                  <a:gd name="connsiteY1" fmla="*/ 128789 h 364552"/>
                  <a:gd name="connsiteX2" fmla="*/ 45076 w 585989"/>
                  <a:gd name="connsiteY2" fmla="*/ 83712 h 364552"/>
                  <a:gd name="connsiteX3" fmla="*/ 64394 w 585989"/>
                  <a:gd name="connsiteY3" fmla="*/ 70834 h 364552"/>
                  <a:gd name="connsiteX4" fmla="*/ 77273 w 585989"/>
                  <a:gd name="connsiteY4" fmla="*/ 51515 h 364552"/>
                  <a:gd name="connsiteX5" fmla="*/ 103031 w 585989"/>
                  <a:gd name="connsiteY5" fmla="*/ 45076 h 364552"/>
                  <a:gd name="connsiteX6" fmla="*/ 122349 w 585989"/>
                  <a:gd name="connsiteY6" fmla="*/ 32197 h 364552"/>
                  <a:gd name="connsiteX7" fmla="*/ 167425 w 585989"/>
                  <a:gd name="connsiteY7" fmla="*/ 19318 h 364552"/>
                  <a:gd name="connsiteX8" fmla="*/ 186744 w 585989"/>
                  <a:gd name="connsiteY8" fmla="*/ 12879 h 364552"/>
                  <a:gd name="connsiteX9" fmla="*/ 238259 w 585989"/>
                  <a:gd name="connsiteY9" fmla="*/ 0 h 364552"/>
                  <a:gd name="connsiteX10" fmla="*/ 309093 w 585989"/>
                  <a:gd name="connsiteY10" fmla="*/ 12879 h 364552"/>
                  <a:gd name="connsiteX11" fmla="*/ 351417 w 585989"/>
                  <a:gd name="connsiteY11" fmla="*/ 34508 h 364552"/>
                  <a:gd name="connsiteX12" fmla="*/ 361764 w 585989"/>
                  <a:gd name="connsiteY12" fmla="*/ 33352 h 364552"/>
                  <a:gd name="connsiteX13" fmla="*/ 437882 w 585989"/>
                  <a:gd name="connsiteY13" fmla="*/ 83713 h 364552"/>
                  <a:gd name="connsiteX14" fmla="*/ 457200 w 585989"/>
                  <a:gd name="connsiteY14" fmla="*/ 90152 h 364552"/>
                  <a:gd name="connsiteX15" fmla="*/ 467547 w 585989"/>
                  <a:gd name="connsiteY15" fmla="*/ 105562 h 364552"/>
                  <a:gd name="connsiteX16" fmla="*/ 486866 w 585989"/>
                  <a:gd name="connsiteY16" fmla="*/ 112002 h 364552"/>
                  <a:gd name="connsiteX17" fmla="*/ 521594 w 585989"/>
                  <a:gd name="connsiteY17" fmla="*/ 141667 h 364552"/>
                  <a:gd name="connsiteX18" fmla="*/ 566670 w 585989"/>
                  <a:gd name="connsiteY18" fmla="*/ 199622 h 364552"/>
                  <a:gd name="connsiteX19" fmla="*/ 585989 w 585989"/>
                  <a:gd name="connsiteY19" fmla="*/ 238259 h 364552"/>
                  <a:gd name="connsiteX20" fmla="*/ 579549 w 585989"/>
                  <a:gd name="connsiteY20" fmla="*/ 283335 h 364552"/>
                  <a:gd name="connsiteX21" fmla="*/ 573110 w 585989"/>
                  <a:gd name="connsiteY21" fmla="*/ 302653 h 364552"/>
                  <a:gd name="connsiteX22" fmla="*/ 534473 w 585989"/>
                  <a:gd name="connsiteY22" fmla="*/ 328411 h 364552"/>
                  <a:gd name="connsiteX23" fmla="*/ 476518 w 585989"/>
                  <a:gd name="connsiteY23" fmla="*/ 347729 h 364552"/>
                  <a:gd name="connsiteX24" fmla="*/ 457200 w 585989"/>
                  <a:gd name="connsiteY24" fmla="*/ 354169 h 364552"/>
                  <a:gd name="connsiteX25" fmla="*/ 457421 w 585989"/>
                  <a:gd name="connsiteY25" fmla="*/ 364516 h 364552"/>
                  <a:gd name="connsiteX26" fmla="*/ 96811 w 585989"/>
                  <a:gd name="connsiteY26" fmla="*/ 350262 h 364552"/>
                  <a:gd name="connsiteX27" fmla="*/ 50140 w 585989"/>
                  <a:gd name="connsiteY27" fmla="*/ 327035 h 364552"/>
                  <a:gd name="connsiteX28" fmla="*/ 32197 w 585989"/>
                  <a:gd name="connsiteY28" fmla="*/ 296214 h 364552"/>
                  <a:gd name="connsiteX29" fmla="*/ 19318 w 585989"/>
                  <a:gd name="connsiteY29" fmla="*/ 276896 h 364552"/>
                  <a:gd name="connsiteX30" fmla="*/ 6439 w 585989"/>
                  <a:gd name="connsiteY30" fmla="*/ 238259 h 364552"/>
                  <a:gd name="connsiteX31" fmla="*/ 0 w 585989"/>
                  <a:gd name="connsiteY31" fmla="*/ 218941 h 364552"/>
                  <a:gd name="connsiteX32" fmla="*/ 6439 w 585989"/>
                  <a:gd name="connsiteY32" fmla="*/ 167425 h 364552"/>
                  <a:gd name="connsiteX33" fmla="*/ 6439 w 585989"/>
                  <a:gd name="connsiteY33" fmla="*/ 128789 h 364552"/>
                  <a:gd name="connsiteX0" fmla="*/ 6439 w 585989"/>
                  <a:gd name="connsiteY0" fmla="*/ 128789 h 369692"/>
                  <a:gd name="connsiteX1" fmla="*/ 6439 w 585989"/>
                  <a:gd name="connsiteY1" fmla="*/ 128789 h 369692"/>
                  <a:gd name="connsiteX2" fmla="*/ 45076 w 585989"/>
                  <a:gd name="connsiteY2" fmla="*/ 83712 h 369692"/>
                  <a:gd name="connsiteX3" fmla="*/ 64394 w 585989"/>
                  <a:gd name="connsiteY3" fmla="*/ 70834 h 369692"/>
                  <a:gd name="connsiteX4" fmla="*/ 77273 w 585989"/>
                  <a:gd name="connsiteY4" fmla="*/ 51515 h 369692"/>
                  <a:gd name="connsiteX5" fmla="*/ 103031 w 585989"/>
                  <a:gd name="connsiteY5" fmla="*/ 45076 h 369692"/>
                  <a:gd name="connsiteX6" fmla="*/ 122349 w 585989"/>
                  <a:gd name="connsiteY6" fmla="*/ 32197 h 369692"/>
                  <a:gd name="connsiteX7" fmla="*/ 167425 w 585989"/>
                  <a:gd name="connsiteY7" fmla="*/ 19318 h 369692"/>
                  <a:gd name="connsiteX8" fmla="*/ 186744 w 585989"/>
                  <a:gd name="connsiteY8" fmla="*/ 12879 h 369692"/>
                  <a:gd name="connsiteX9" fmla="*/ 238259 w 585989"/>
                  <a:gd name="connsiteY9" fmla="*/ 0 h 369692"/>
                  <a:gd name="connsiteX10" fmla="*/ 309093 w 585989"/>
                  <a:gd name="connsiteY10" fmla="*/ 12879 h 369692"/>
                  <a:gd name="connsiteX11" fmla="*/ 351417 w 585989"/>
                  <a:gd name="connsiteY11" fmla="*/ 34508 h 369692"/>
                  <a:gd name="connsiteX12" fmla="*/ 361764 w 585989"/>
                  <a:gd name="connsiteY12" fmla="*/ 33352 h 369692"/>
                  <a:gd name="connsiteX13" fmla="*/ 437882 w 585989"/>
                  <a:gd name="connsiteY13" fmla="*/ 83713 h 369692"/>
                  <a:gd name="connsiteX14" fmla="*/ 457200 w 585989"/>
                  <a:gd name="connsiteY14" fmla="*/ 90152 h 369692"/>
                  <a:gd name="connsiteX15" fmla="*/ 467547 w 585989"/>
                  <a:gd name="connsiteY15" fmla="*/ 105562 h 369692"/>
                  <a:gd name="connsiteX16" fmla="*/ 486866 w 585989"/>
                  <a:gd name="connsiteY16" fmla="*/ 112002 h 369692"/>
                  <a:gd name="connsiteX17" fmla="*/ 521594 w 585989"/>
                  <a:gd name="connsiteY17" fmla="*/ 141667 h 369692"/>
                  <a:gd name="connsiteX18" fmla="*/ 566670 w 585989"/>
                  <a:gd name="connsiteY18" fmla="*/ 199622 h 369692"/>
                  <a:gd name="connsiteX19" fmla="*/ 585989 w 585989"/>
                  <a:gd name="connsiteY19" fmla="*/ 238259 h 369692"/>
                  <a:gd name="connsiteX20" fmla="*/ 579549 w 585989"/>
                  <a:gd name="connsiteY20" fmla="*/ 283335 h 369692"/>
                  <a:gd name="connsiteX21" fmla="*/ 573110 w 585989"/>
                  <a:gd name="connsiteY21" fmla="*/ 302653 h 369692"/>
                  <a:gd name="connsiteX22" fmla="*/ 534473 w 585989"/>
                  <a:gd name="connsiteY22" fmla="*/ 328411 h 369692"/>
                  <a:gd name="connsiteX23" fmla="*/ 476518 w 585989"/>
                  <a:gd name="connsiteY23" fmla="*/ 347729 h 369692"/>
                  <a:gd name="connsiteX24" fmla="*/ 457200 w 585989"/>
                  <a:gd name="connsiteY24" fmla="*/ 354169 h 369692"/>
                  <a:gd name="connsiteX25" fmla="*/ 467724 w 585989"/>
                  <a:gd name="connsiteY25" fmla="*/ 369668 h 369692"/>
                  <a:gd name="connsiteX26" fmla="*/ 96811 w 585989"/>
                  <a:gd name="connsiteY26" fmla="*/ 350262 h 369692"/>
                  <a:gd name="connsiteX27" fmla="*/ 50140 w 585989"/>
                  <a:gd name="connsiteY27" fmla="*/ 327035 h 369692"/>
                  <a:gd name="connsiteX28" fmla="*/ 32197 w 585989"/>
                  <a:gd name="connsiteY28" fmla="*/ 296214 h 369692"/>
                  <a:gd name="connsiteX29" fmla="*/ 19318 w 585989"/>
                  <a:gd name="connsiteY29" fmla="*/ 276896 h 369692"/>
                  <a:gd name="connsiteX30" fmla="*/ 6439 w 585989"/>
                  <a:gd name="connsiteY30" fmla="*/ 238259 h 369692"/>
                  <a:gd name="connsiteX31" fmla="*/ 0 w 585989"/>
                  <a:gd name="connsiteY31" fmla="*/ 218941 h 369692"/>
                  <a:gd name="connsiteX32" fmla="*/ 6439 w 585989"/>
                  <a:gd name="connsiteY32" fmla="*/ 167425 h 369692"/>
                  <a:gd name="connsiteX33" fmla="*/ 6439 w 585989"/>
                  <a:gd name="connsiteY33" fmla="*/ 128789 h 369692"/>
                  <a:gd name="connsiteX0" fmla="*/ 6439 w 585989"/>
                  <a:gd name="connsiteY0" fmla="*/ 128789 h 369851"/>
                  <a:gd name="connsiteX1" fmla="*/ 6439 w 585989"/>
                  <a:gd name="connsiteY1" fmla="*/ 128789 h 369851"/>
                  <a:gd name="connsiteX2" fmla="*/ 45076 w 585989"/>
                  <a:gd name="connsiteY2" fmla="*/ 83712 h 369851"/>
                  <a:gd name="connsiteX3" fmla="*/ 64394 w 585989"/>
                  <a:gd name="connsiteY3" fmla="*/ 70834 h 369851"/>
                  <a:gd name="connsiteX4" fmla="*/ 77273 w 585989"/>
                  <a:gd name="connsiteY4" fmla="*/ 51515 h 369851"/>
                  <a:gd name="connsiteX5" fmla="*/ 103031 w 585989"/>
                  <a:gd name="connsiteY5" fmla="*/ 45076 h 369851"/>
                  <a:gd name="connsiteX6" fmla="*/ 122349 w 585989"/>
                  <a:gd name="connsiteY6" fmla="*/ 32197 h 369851"/>
                  <a:gd name="connsiteX7" fmla="*/ 167425 w 585989"/>
                  <a:gd name="connsiteY7" fmla="*/ 19318 h 369851"/>
                  <a:gd name="connsiteX8" fmla="*/ 186744 w 585989"/>
                  <a:gd name="connsiteY8" fmla="*/ 12879 h 369851"/>
                  <a:gd name="connsiteX9" fmla="*/ 238259 w 585989"/>
                  <a:gd name="connsiteY9" fmla="*/ 0 h 369851"/>
                  <a:gd name="connsiteX10" fmla="*/ 309093 w 585989"/>
                  <a:gd name="connsiteY10" fmla="*/ 12879 h 369851"/>
                  <a:gd name="connsiteX11" fmla="*/ 351417 w 585989"/>
                  <a:gd name="connsiteY11" fmla="*/ 34508 h 369851"/>
                  <a:gd name="connsiteX12" fmla="*/ 361764 w 585989"/>
                  <a:gd name="connsiteY12" fmla="*/ 33352 h 369851"/>
                  <a:gd name="connsiteX13" fmla="*/ 437882 w 585989"/>
                  <a:gd name="connsiteY13" fmla="*/ 83713 h 369851"/>
                  <a:gd name="connsiteX14" fmla="*/ 457200 w 585989"/>
                  <a:gd name="connsiteY14" fmla="*/ 90152 h 369851"/>
                  <a:gd name="connsiteX15" fmla="*/ 467547 w 585989"/>
                  <a:gd name="connsiteY15" fmla="*/ 105562 h 369851"/>
                  <a:gd name="connsiteX16" fmla="*/ 486866 w 585989"/>
                  <a:gd name="connsiteY16" fmla="*/ 112002 h 369851"/>
                  <a:gd name="connsiteX17" fmla="*/ 521594 w 585989"/>
                  <a:gd name="connsiteY17" fmla="*/ 141667 h 369851"/>
                  <a:gd name="connsiteX18" fmla="*/ 566670 w 585989"/>
                  <a:gd name="connsiteY18" fmla="*/ 199622 h 369851"/>
                  <a:gd name="connsiteX19" fmla="*/ 585989 w 585989"/>
                  <a:gd name="connsiteY19" fmla="*/ 238259 h 369851"/>
                  <a:gd name="connsiteX20" fmla="*/ 579549 w 585989"/>
                  <a:gd name="connsiteY20" fmla="*/ 283335 h 369851"/>
                  <a:gd name="connsiteX21" fmla="*/ 573110 w 585989"/>
                  <a:gd name="connsiteY21" fmla="*/ 302653 h 369851"/>
                  <a:gd name="connsiteX22" fmla="*/ 534473 w 585989"/>
                  <a:gd name="connsiteY22" fmla="*/ 328411 h 369851"/>
                  <a:gd name="connsiteX23" fmla="*/ 476518 w 585989"/>
                  <a:gd name="connsiteY23" fmla="*/ 347729 h 369851"/>
                  <a:gd name="connsiteX24" fmla="*/ 500988 w 585989"/>
                  <a:gd name="connsiteY24" fmla="*/ 359320 h 369851"/>
                  <a:gd name="connsiteX25" fmla="*/ 467724 w 585989"/>
                  <a:gd name="connsiteY25" fmla="*/ 369668 h 369851"/>
                  <a:gd name="connsiteX26" fmla="*/ 96811 w 585989"/>
                  <a:gd name="connsiteY26" fmla="*/ 350262 h 369851"/>
                  <a:gd name="connsiteX27" fmla="*/ 50140 w 585989"/>
                  <a:gd name="connsiteY27" fmla="*/ 327035 h 369851"/>
                  <a:gd name="connsiteX28" fmla="*/ 32197 w 585989"/>
                  <a:gd name="connsiteY28" fmla="*/ 296214 h 369851"/>
                  <a:gd name="connsiteX29" fmla="*/ 19318 w 585989"/>
                  <a:gd name="connsiteY29" fmla="*/ 276896 h 369851"/>
                  <a:gd name="connsiteX30" fmla="*/ 6439 w 585989"/>
                  <a:gd name="connsiteY30" fmla="*/ 238259 h 369851"/>
                  <a:gd name="connsiteX31" fmla="*/ 0 w 585989"/>
                  <a:gd name="connsiteY31" fmla="*/ 218941 h 369851"/>
                  <a:gd name="connsiteX32" fmla="*/ 6439 w 585989"/>
                  <a:gd name="connsiteY32" fmla="*/ 167425 h 369851"/>
                  <a:gd name="connsiteX33" fmla="*/ 6439 w 585989"/>
                  <a:gd name="connsiteY33" fmla="*/ 128789 h 369851"/>
                  <a:gd name="connsiteX0" fmla="*/ 6439 w 585989"/>
                  <a:gd name="connsiteY0" fmla="*/ 128789 h 369851"/>
                  <a:gd name="connsiteX1" fmla="*/ 6439 w 585989"/>
                  <a:gd name="connsiteY1" fmla="*/ 128789 h 369851"/>
                  <a:gd name="connsiteX2" fmla="*/ 45076 w 585989"/>
                  <a:gd name="connsiteY2" fmla="*/ 83712 h 369851"/>
                  <a:gd name="connsiteX3" fmla="*/ 64394 w 585989"/>
                  <a:gd name="connsiteY3" fmla="*/ 70834 h 369851"/>
                  <a:gd name="connsiteX4" fmla="*/ 77273 w 585989"/>
                  <a:gd name="connsiteY4" fmla="*/ 51515 h 369851"/>
                  <a:gd name="connsiteX5" fmla="*/ 103031 w 585989"/>
                  <a:gd name="connsiteY5" fmla="*/ 45076 h 369851"/>
                  <a:gd name="connsiteX6" fmla="*/ 122349 w 585989"/>
                  <a:gd name="connsiteY6" fmla="*/ 32197 h 369851"/>
                  <a:gd name="connsiteX7" fmla="*/ 167425 w 585989"/>
                  <a:gd name="connsiteY7" fmla="*/ 19318 h 369851"/>
                  <a:gd name="connsiteX8" fmla="*/ 186744 w 585989"/>
                  <a:gd name="connsiteY8" fmla="*/ 12879 h 369851"/>
                  <a:gd name="connsiteX9" fmla="*/ 238259 w 585989"/>
                  <a:gd name="connsiteY9" fmla="*/ 0 h 369851"/>
                  <a:gd name="connsiteX10" fmla="*/ 309093 w 585989"/>
                  <a:gd name="connsiteY10" fmla="*/ 12879 h 369851"/>
                  <a:gd name="connsiteX11" fmla="*/ 351417 w 585989"/>
                  <a:gd name="connsiteY11" fmla="*/ 34508 h 369851"/>
                  <a:gd name="connsiteX12" fmla="*/ 361764 w 585989"/>
                  <a:gd name="connsiteY12" fmla="*/ 33352 h 369851"/>
                  <a:gd name="connsiteX13" fmla="*/ 437882 w 585989"/>
                  <a:gd name="connsiteY13" fmla="*/ 83713 h 369851"/>
                  <a:gd name="connsiteX14" fmla="*/ 457200 w 585989"/>
                  <a:gd name="connsiteY14" fmla="*/ 90152 h 369851"/>
                  <a:gd name="connsiteX15" fmla="*/ 467547 w 585989"/>
                  <a:gd name="connsiteY15" fmla="*/ 105562 h 369851"/>
                  <a:gd name="connsiteX16" fmla="*/ 486866 w 585989"/>
                  <a:gd name="connsiteY16" fmla="*/ 112002 h 369851"/>
                  <a:gd name="connsiteX17" fmla="*/ 521594 w 585989"/>
                  <a:gd name="connsiteY17" fmla="*/ 141667 h 369851"/>
                  <a:gd name="connsiteX18" fmla="*/ 566670 w 585989"/>
                  <a:gd name="connsiteY18" fmla="*/ 199622 h 369851"/>
                  <a:gd name="connsiteX19" fmla="*/ 585989 w 585989"/>
                  <a:gd name="connsiteY19" fmla="*/ 238259 h 369851"/>
                  <a:gd name="connsiteX20" fmla="*/ 579549 w 585989"/>
                  <a:gd name="connsiteY20" fmla="*/ 283335 h 369851"/>
                  <a:gd name="connsiteX21" fmla="*/ 573110 w 585989"/>
                  <a:gd name="connsiteY21" fmla="*/ 302653 h 369851"/>
                  <a:gd name="connsiteX22" fmla="*/ 534473 w 585989"/>
                  <a:gd name="connsiteY22" fmla="*/ 328411 h 369851"/>
                  <a:gd name="connsiteX23" fmla="*/ 520306 w 585989"/>
                  <a:gd name="connsiteY23" fmla="*/ 347729 h 369851"/>
                  <a:gd name="connsiteX24" fmla="*/ 500988 w 585989"/>
                  <a:gd name="connsiteY24" fmla="*/ 359320 h 369851"/>
                  <a:gd name="connsiteX25" fmla="*/ 467724 w 585989"/>
                  <a:gd name="connsiteY25" fmla="*/ 369668 h 369851"/>
                  <a:gd name="connsiteX26" fmla="*/ 96811 w 585989"/>
                  <a:gd name="connsiteY26" fmla="*/ 350262 h 369851"/>
                  <a:gd name="connsiteX27" fmla="*/ 50140 w 585989"/>
                  <a:gd name="connsiteY27" fmla="*/ 327035 h 369851"/>
                  <a:gd name="connsiteX28" fmla="*/ 32197 w 585989"/>
                  <a:gd name="connsiteY28" fmla="*/ 296214 h 369851"/>
                  <a:gd name="connsiteX29" fmla="*/ 19318 w 585989"/>
                  <a:gd name="connsiteY29" fmla="*/ 276896 h 369851"/>
                  <a:gd name="connsiteX30" fmla="*/ 6439 w 585989"/>
                  <a:gd name="connsiteY30" fmla="*/ 238259 h 369851"/>
                  <a:gd name="connsiteX31" fmla="*/ 0 w 585989"/>
                  <a:gd name="connsiteY31" fmla="*/ 218941 h 369851"/>
                  <a:gd name="connsiteX32" fmla="*/ 6439 w 585989"/>
                  <a:gd name="connsiteY32" fmla="*/ 167425 h 369851"/>
                  <a:gd name="connsiteX33" fmla="*/ 6439 w 585989"/>
                  <a:gd name="connsiteY33" fmla="*/ 128789 h 369851"/>
                  <a:gd name="connsiteX0" fmla="*/ 6439 w 585989"/>
                  <a:gd name="connsiteY0" fmla="*/ 128789 h 369851"/>
                  <a:gd name="connsiteX1" fmla="*/ 6439 w 585989"/>
                  <a:gd name="connsiteY1" fmla="*/ 128789 h 369851"/>
                  <a:gd name="connsiteX2" fmla="*/ 45076 w 585989"/>
                  <a:gd name="connsiteY2" fmla="*/ 83712 h 369851"/>
                  <a:gd name="connsiteX3" fmla="*/ 64394 w 585989"/>
                  <a:gd name="connsiteY3" fmla="*/ 70834 h 369851"/>
                  <a:gd name="connsiteX4" fmla="*/ 77273 w 585989"/>
                  <a:gd name="connsiteY4" fmla="*/ 51515 h 369851"/>
                  <a:gd name="connsiteX5" fmla="*/ 103031 w 585989"/>
                  <a:gd name="connsiteY5" fmla="*/ 45076 h 369851"/>
                  <a:gd name="connsiteX6" fmla="*/ 122349 w 585989"/>
                  <a:gd name="connsiteY6" fmla="*/ 32197 h 369851"/>
                  <a:gd name="connsiteX7" fmla="*/ 167425 w 585989"/>
                  <a:gd name="connsiteY7" fmla="*/ 19318 h 369851"/>
                  <a:gd name="connsiteX8" fmla="*/ 186744 w 585989"/>
                  <a:gd name="connsiteY8" fmla="*/ 12879 h 369851"/>
                  <a:gd name="connsiteX9" fmla="*/ 238259 w 585989"/>
                  <a:gd name="connsiteY9" fmla="*/ 0 h 369851"/>
                  <a:gd name="connsiteX10" fmla="*/ 309093 w 585989"/>
                  <a:gd name="connsiteY10" fmla="*/ 12879 h 369851"/>
                  <a:gd name="connsiteX11" fmla="*/ 351417 w 585989"/>
                  <a:gd name="connsiteY11" fmla="*/ 34508 h 369851"/>
                  <a:gd name="connsiteX12" fmla="*/ 361764 w 585989"/>
                  <a:gd name="connsiteY12" fmla="*/ 33352 h 369851"/>
                  <a:gd name="connsiteX13" fmla="*/ 437882 w 585989"/>
                  <a:gd name="connsiteY13" fmla="*/ 83713 h 369851"/>
                  <a:gd name="connsiteX14" fmla="*/ 457200 w 585989"/>
                  <a:gd name="connsiteY14" fmla="*/ 90152 h 369851"/>
                  <a:gd name="connsiteX15" fmla="*/ 467547 w 585989"/>
                  <a:gd name="connsiteY15" fmla="*/ 105562 h 369851"/>
                  <a:gd name="connsiteX16" fmla="*/ 486866 w 585989"/>
                  <a:gd name="connsiteY16" fmla="*/ 112002 h 369851"/>
                  <a:gd name="connsiteX17" fmla="*/ 521594 w 585989"/>
                  <a:gd name="connsiteY17" fmla="*/ 141667 h 369851"/>
                  <a:gd name="connsiteX18" fmla="*/ 566670 w 585989"/>
                  <a:gd name="connsiteY18" fmla="*/ 199622 h 369851"/>
                  <a:gd name="connsiteX19" fmla="*/ 585989 w 585989"/>
                  <a:gd name="connsiteY19" fmla="*/ 238259 h 369851"/>
                  <a:gd name="connsiteX20" fmla="*/ 579549 w 585989"/>
                  <a:gd name="connsiteY20" fmla="*/ 283335 h 369851"/>
                  <a:gd name="connsiteX21" fmla="*/ 573110 w 585989"/>
                  <a:gd name="connsiteY21" fmla="*/ 302653 h 369851"/>
                  <a:gd name="connsiteX22" fmla="*/ 534473 w 585989"/>
                  <a:gd name="connsiteY22" fmla="*/ 328411 h 369851"/>
                  <a:gd name="connsiteX23" fmla="*/ 525458 w 585989"/>
                  <a:gd name="connsiteY23" fmla="*/ 347729 h 369851"/>
                  <a:gd name="connsiteX24" fmla="*/ 500988 w 585989"/>
                  <a:gd name="connsiteY24" fmla="*/ 359320 h 369851"/>
                  <a:gd name="connsiteX25" fmla="*/ 467724 w 585989"/>
                  <a:gd name="connsiteY25" fmla="*/ 369668 h 369851"/>
                  <a:gd name="connsiteX26" fmla="*/ 96811 w 585989"/>
                  <a:gd name="connsiteY26" fmla="*/ 350262 h 369851"/>
                  <a:gd name="connsiteX27" fmla="*/ 50140 w 585989"/>
                  <a:gd name="connsiteY27" fmla="*/ 327035 h 369851"/>
                  <a:gd name="connsiteX28" fmla="*/ 32197 w 585989"/>
                  <a:gd name="connsiteY28" fmla="*/ 296214 h 369851"/>
                  <a:gd name="connsiteX29" fmla="*/ 19318 w 585989"/>
                  <a:gd name="connsiteY29" fmla="*/ 276896 h 369851"/>
                  <a:gd name="connsiteX30" fmla="*/ 6439 w 585989"/>
                  <a:gd name="connsiteY30" fmla="*/ 238259 h 369851"/>
                  <a:gd name="connsiteX31" fmla="*/ 0 w 585989"/>
                  <a:gd name="connsiteY31" fmla="*/ 218941 h 369851"/>
                  <a:gd name="connsiteX32" fmla="*/ 6439 w 585989"/>
                  <a:gd name="connsiteY32" fmla="*/ 167425 h 369851"/>
                  <a:gd name="connsiteX33" fmla="*/ 6439 w 585989"/>
                  <a:gd name="connsiteY33" fmla="*/ 128789 h 369851"/>
                  <a:gd name="connsiteX0" fmla="*/ 6439 w 585989"/>
                  <a:gd name="connsiteY0" fmla="*/ 128789 h 369851"/>
                  <a:gd name="connsiteX1" fmla="*/ 6439 w 585989"/>
                  <a:gd name="connsiteY1" fmla="*/ 128789 h 369851"/>
                  <a:gd name="connsiteX2" fmla="*/ 45076 w 585989"/>
                  <a:gd name="connsiteY2" fmla="*/ 83712 h 369851"/>
                  <a:gd name="connsiteX3" fmla="*/ 64394 w 585989"/>
                  <a:gd name="connsiteY3" fmla="*/ 70834 h 369851"/>
                  <a:gd name="connsiteX4" fmla="*/ 77273 w 585989"/>
                  <a:gd name="connsiteY4" fmla="*/ 51515 h 369851"/>
                  <a:gd name="connsiteX5" fmla="*/ 103031 w 585989"/>
                  <a:gd name="connsiteY5" fmla="*/ 45076 h 369851"/>
                  <a:gd name="connsiteX6" fmla="*/ 122349 w 585989"/>
                  <a:gd name="connsiteY6" fmla="*/ 32197 h 369851"/>
                  <a:gd name="connsiteX7" fmla="*/ 167425 w 585989"/>
                  <a:gd name="connsiteY7" fmla="*/ 19318 h 369851"/>
                  <a:gd name="connsiteX8" fmla="*/ 186744 w 585989"/>
                  <a:gd name="connsiteY8" fmla="*/ 12879 h 369851"/>
                  <a:gd name="connsiteX9" fmla="*/ 238259 w 585989"/>
                  <a:gd name="connsiteY9" fmla="*/ 0 h 369851"/>
                  <a:gd name="connsiteX10" fmla="*/ 309093 w 585989"/>
                  <a:gd name="connsiteY10" fmla="*/ 12879 h 369851"/>
                  <a:gd name="connsiteX11" fmla="*/ 351417 w 585989"/>
                  <a:gd name="connsiteY11" fmla="*/ 34508 h 369851"/>
                  <a:gd name="connsiteX12" fmla="*/ 361764 w 585989"/>
                  <a:gd name="connsiteY12" fmla="*/ 33352 h 369851"/>
                  <a:gd name="connsiteX13" fmla="*/ 437882 w 585989"/>
                  <a:gd name="connsiteY13" fmla="*/ 83713 h 369851"/>
                  <a:gd name="connsiteX14" fmla="*/ 457200 w 585989"/>
                  <a:gd name="connsiteY14" fmla="*/ 90152 h 369851"/>
                  <a:gd name="connsiteX15" fmla="*/ 467547 w 585989"/>
                  <a:gd name="connsiteY15" fmla="*/ 105562 h 369851"/>
                  <a:gd name="connsiteX16" fmla="*/ 486866 w 585989"/>
                  <a:gd name="connsiteY16" fmla="*/ 112002 h 369851"/>
                  <a:gd name="connsiteX17" fmla="*/ 521594 w 585989"/>
                  <a:gd name="connsiteY17" fmla="*/ 141667 h 369851"/>
                  <a:gd name="connsiteX18" fmla="*/ 566670 w 585989"/>
                  <a:gd name="connsiteY18" fmla="*/ 199622 h 369851"/>
                  <a:gd name="connsiteX19" fmla="*/ 585989 w 585989"/>
                  <a:gd name="connsiteY19" fmla="*/ 238259 h 369851"/>
                  <a:gd name="connsiteX20" fmla="*/ 579549 w 585989"/>
                  <a:gd name="connsiteY20" fmla="*/ 283335 h 369851"/>
                  <a:gd name="connsiteX21" fmla="*/ 573110 w 585989"/>
                  <a:gd name="connsiteY21" fmla="*/ 302653 h 369851"/>
                  <a:gd name="connsiteX22" fmla="*/ 544776 w 585989"/>
                  <a:gd name="connsiteY22" fmla="*/ 333563 h 369851"/>
                  <a:gd name="connsiteX23" fmla="*/ 525458 w 585989"/>
                  <a:gd name="connsiteY23" fmla="*/ 347729 h 369851"/>
                  <a:gd name="connsiteX24" fmla="*/ 500988 w 585989"/>
                  <a:gd name="connsiteY24" fmla="*/ 359320 h 369851"/>
                  <a:gd name="connsiteX25" fmla="*/ 467724 w 585989"/>
                  <a:gd name="connsiteY25" fmla="*/ 369668 h 369851"/>
                  <a:gd name="connsiteX26" fmla="*/ 96811 w 585989"/>
                  <a:gd name="connsiteY26" fmla="*/ 350262 h 369851"/>
                  <a:gd name="connsiteX27" fmla="*/ 50140 w 585989"/>
                  <a:gd name="connsiteY27" fmla="*/ 327035 h 369851"/>
                  <a:gd name="connsiteX28" fmla="*/ 32197 w 585989"/>
                  <a:gd name="connsiteY28" fmla="*/ 296214 h 369851"/>
                  <a:gd name="connsiteX29" fmla="*/ 19318 w 585989"/>
                  <a:gd name="connsiteY29" fmla="*/ 276896 h 369851"/>
                  <a:gd name="connsiteX30" fmla="*/ 6439 w 585989"/>
                  <a:gd name="connsiteY30" fmla="*/ 238259 h 369851"/>
                  <a:gd name="connsiteX31" fmla="*/ 0 w 585989"/>
                  <a:gd name="connsiteY31" fmla="*/ 218941 h 369851"/>
                  <a:gd name="connsiteX32" fmla="*/ 6439 w 585989"/>
                  <a:gd name="connsiteY32" fmla="*/ 167425 h 369851"/>
                  <a:gd name="connsiteX33" fmla="*/ 6439 w 585989"/>
                  <a:gd name="connsiteY33" fmla="*/ 128789 h 369851"/>
                  <a:gd name="connsiteX0" fmla="*/ 6439 w 585989"/>
                  <a:gd name="connsiteY0" fmla="*/ 128789 h 369692"/>
                  <a:gd name="connsiteX1" fmla="*/ 6439 w 585989"/>
                  <a:gd name="connsiteY1" fmla="*/ 128789 h 369692"/>
                  <a:gd name="connsiteX2" fmla="*/ 45076 w 585989"/>
                  <a:gd name="connsiteY2" fmla="*/ 83712 h 369692"/>
                  <a:gd name="connsiteX3" fmla="*/ 64394 w 585989"/>
                  <a:gd name="connsiteY3" fmla="*/ 70834 h 369692"/>
                  <a:gd name="connsiteX4" fmla="*/ 77273 w 585989"/>
                  <a:gd name="connsiteY4" fmla="*/ 51515 h 369692"/>
                  <a:gd name="connsiteX5" fmla="*/ 103031 w 585989"/>
                  <a:gd name="connsiteY5" fmla="*/ 45076 h 369692"/>
                  <a:gd name="connsiteX6" fmla="*/ 122349 w 585989"/>
                  <a:gd name="connsiteY6" fmla="*/ 32197 h 369692"/>
                  <a:gd name="connsiteX7" fmla="*/ 167425 w 585989"/>
                  <a:gd name="connsiteY7" fmla="*/ 19318 h 369692"/>
                  <a:gd name="connsiteX8" fmla="*/ 186744 w 585989"/>
                  <a:gd name="connsiteY8" fmla="*/ 12879 h 369692"/>
                  <a:gd name="connsiteX9" fmla="*/ 238259 w 585989"/>
                  <a:gd name="connsiteY9" fmla="*/ 0 h 369692"/>
                  <a:gd name="connsiteX10" fmla="*/ 309093 w 585989"/>
                  <a:gd name="connsiteY10" fmla="*/ 12879 h 369692"/>
                  <a:gd name="connsiteX11" fmla="*/ 351417 w 585989"/>
                  <a:gd name="connsiteY11" fmla="*/ 34508 h 369692"/>
                  <a:gd name="connsiteX12" fmla="*/ 361764 w 585989"/>
                  <a:gd name="connsiteY12" fmla="*/ 33352 h 369692"/>
                  <a:gd name="connsiteX13" fmla="*/ 437882 w 585989"/>
                  <a:gd name="connsiteY13" fmla="*/ 83713 h 369692"/>
                  <a:gd name="connsiteX14" fmla="*/ 457200 w 585989"/>
                  <a:gd name="connsiteY14" fmla="*/ 90152 h 369692"/>
                  <a:gd name="connsiteX15" fmla="*/ 467547 w 585989"/>
                  <a:gd name="connsiteY15" fmla="*/ 105562 h 369692"/>
                  <a:gd name="connsiteX16" fmla="*/ 486866 w 585989"/>
                  <a:gd name="connsiteY16" fmla="*/ 112002 h 369692"/>
                  <a:gd name="connsiteX17" fmla="*/ 521594 w 585989"/>
                  <a:gd name="connsiteY17" fmla="*/ 141667 h 369692"/>
                  <a:gd name="connsiteX18" fmla="*/ 566670 w 585989"/>
                  <a:gd name="connsiteY18" fmla="*/ 199622 h 369692"/>
                  <a:gd name="connsiteX19" fmla="*/ 585989 w 585989"/>
                  <a:gd name="connsiteY19" fmla="*/ 238259 h 369692"/>
                  <a:gd name="connsiteX20" fmla="*/ 579549 w 585989"/>
                  <a:gd name="connsiteY20" fmla="*/ 283335 h 369692"/>
                  <a:gd name="connsiteX21" fmla="*/ 573110 w 585989"/>
                  <a:gd name="connsiteY21" fmla="*/ 302653 h 369692"/>
                  <a:gd name="connsiteX22" fmla="*/ 544776 w 585989"/>
                  <a:gd name="connsiteY22" fmla="*/ 333563 h 369692"/>
                  <a:gd name="connsiteX23" fmla="*/ 525458 w 585989"/>
                  <a:gd name="connsiteY23" fmla="*/ 347729 h 369692"/>
                  <a:gd name="connsiteX24" fmla="*/ 521594 w 585989"/>
                  <a:gd name="connsiteY24" fmla="*/ 354169 h 369692"/>
                  <a:gd name="connsiteX25" fmla="*/ 467724 w 585989"/>
                  <a:gd name="connsiteY25" fmla="*/ 369668 h 369692"/>
                  <a:gd name="connsiteX26" fmla="*/ 96811 w 585989"/>
                  <a:gd name="connsiteY26" fmla="*/ 350262 h 369692"/>
                  <a:gd name="connsiteX27" fmla="*/ 50140 w 585989"/>
                  <a:gd name="connsiteY27" fmla="*/ 327035 h 369692"/>
                  <a:gd name="connsiteX28" fmla="*/ 32197 w 585989"/>
                  <a:gd name="connsiteY28" fmla="*/ 296214 h 369692"/>
                  <a:gd name="connsiteX29" fmla="*/ 19318 w 585989"/>
                  <a:gd name="connsiteY29" fmla="*/ 276896 h 369692"/>
                  <a:gd name="connsiteX30" fmla="*/ 6439 w 585989"/>
                  <a:gd name="connsiteY30" fmla="*/ 238259 h 369692"/>
                  <a:gd name="connsiteX31" fmla="*/ 0 w 585989"/>
                  <a:gd name="connsiteY31" fmla="*/ 218941 h 369692"/>
                  <a:gd name="connsiteX32" fmla="*/ 6439 w 585989"/>
                  <a:gd name="connsiteY32" fmla="*/ 167425 h 369692"/>
                  <a:gd name="connsiteX33" fmla="*/ 6439 w 585989"/>
                  <a:gd name="connsiteY33" fmla="*/ 128789 h 369692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3031 w 585989"/>
                  <a:gd name="connsiteY5" fmla="*/ 45076 h 373129"/>
                  <a:gd name="connsiteX6" fmla="*/ 122349 w 585989"/>
                  <a:gd name="connsiteY6" fmla="*/ 32197 h 373129"/>
                  <a:gd name="connsiteX7" fmla="*/ 167425 w 585989"/>
                  <a:gd name="connsiteY7" fmla="*/ 19318 h 373129"/>
                  <a:gd name="connsiteX8" fmla="*/ 186744 w 585989"/>
                  <a:gd name="connsiteY8" fmla="*/ 12879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61764 w 585989"/>
                  <a:gd name="connsiteY12" fmla="*/ 33352 h 373129"/>
                  <a:gd name="connsiteX13" fmla="*/ 437882 w 585989"/>
                  <a:gd name="connsiteY13" fmla="*/ 83713 h 373129"/>
                  <a:gd name="connsiteX14" fmla="*/ 457200 w 585989"/>
                  <a:gd name="connsiteY14" fmla="*/ 90152 h 373129"/>
                  <a:gd name="connsiteX15" fmla="*/ 467547 w 585989"/>
                  <a:gd name="connsiteY15" fmla="*/ 105562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3031 w 585989"/>
                  <a:gd name="connsiteY5" fmla="*/ 45076 h 373129"/>
                  <a:gd name="connsiteX6" fmla="*/ 122349 w 585989"/>
                  <a:gd name="connsiteY6" fmla="*/ 32197 h 373129"/>
                  <a:gd name="connsiteX7" fmla="*/ 167425 w 585989"/>
                  <a:gd name="connsiteY7" fmla="*/ 19318 h 373129"/>
                  <a:gd name="connsiteX8" fmla="*/ 186744 w 585989"/>
                  <a:gd name="connsiteY8" fmla="*/ 12879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61764 w 585989"/>
                  <a:gd name="connsiteY12" fmla="*/ 33352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67547 w 585989"/>
                  <a:gd name="connsiteY15" fmla="*/ 105562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3031 w 585989"/>
                  <a:gd name="connsiteY5" fmla="*/ 45076 h 373129"/>
                  <a:gd name="connsiteX6" fmla="*/ 122349 w 585989"/>
                  <a:gd name="connsiteY6" fmla="*/ 32197 h 373129"/>
                  <a:gd name="connsiteX7" fmla="*/ 167425 w 585989"/>
                  <a:gd name="connsiteY7" fmla="*/ 19318 h 373129"/>
                  <a:gd name="connsiteX8" fmla="*/ 186744 w 585989"/>
                  <a:gd name="connsiteY8" fmla="*/ 12879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61764 w 585989"/>
                  <a:gd name="connsiteY12" fmla="*/ 33352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3031 w 585989"/>
                  <a:gd name="connsiteY5" fmla="*/ 45076 h 373129"/>
                  <a:gd name="connsiteX6" fmla="*/ 122349 w 585989"/>
                  <a:gd name="connsiteY6" fmla="*/ 32197 h 373129"/>
                  <a:gd name="connsiteX7" fmla="*/ 167425 w 585989"/>
                  <a:gd name="connsiteY7" fmla="*/ 19318 h 373129"/>
                  <a:gd name="connsiteX8" fmla="*/ 186744 w 585989"/>
                  <a:gd name="connsiteY8" fmla="*/ 12879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54037 w 585989"/>
                  <a:gd name="connsiteY12" fmla="*/ 30776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3031 w 585989"/>
                  <a:gd name="connsiteY5" fmla="*/ 45076 h 373129"/>
                  <a:gd name="connsiteX6" fmla="*/ 122349 w 585989"/>
                  <a:gd name="connsiteY6" fmla="*/ 32197 h 373129"/>
                  <a:gd name="connsiteX7" fmla="*/ 157121 w 585989"/>
                  <a:gd name="connsiteY7" fmla="*/ 19318 h 373129"/>
                  <a:gd name="connsiteX8" fmla="*/ 186744 w 585989"/>
                  <a:gd name="connsiteY8" fmla="*/ 12879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54037 w 585989"/>
                  <a:gd name="connsiteY12" fmla="*/ 30776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3031 w 585989"/>
                  <a:gd name="connsiteY5" fmla="*/ 45076 h 373129"/>
                  <a:gd name="connsiteX6" fmla="*/ 122349 w 585989"/>
                  <a:gd name="connsiteY6" fmla="*/ 32197 h 373129"/>
                  <a:gd name="connsiteX7" fmla="*/ 157121 w 585989"/>
                  <a:gd name="connsiteY7" fmla="*/ 19318 h 373129"/>
                  <a:gd name="connsiteX8" fmla="*/ 189320 w 585989"/>
                  <a:gd name="connsiteY8" fmla="*/ 10303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54037 w 585989"/>
                  <a:gd name="connsiteY12" fmla="*/ 30776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0455 w 585989"/>
                  <a:gd name="connsiteY5" fmla="*/ 42500 h 373129"/>
                  <a:gd name="connsiteX6" fmla="*/ 122349 w 585989"/>
                  <a:gd name="connsiteY6" fmla="*/ 32197 h 373129"/>
                  <a:gd name="connsiteX7" fmla="*/ 157121 w 585989"/>
                  <a:gd name="connsiteY7" fmla="*/ 19318 h 373129"/>
                  <a:gd name="connsiteX8" fmla="*/ 189320 w 585989"/>
                  <a:gd name="connsiteY8" fmla="*/ 10303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54037 w 585989"/>
                  <a:gd name="connsiteY12" fmla="*/ 30776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51515 w 585989"/>
                  <a:gd name="connsiteY3" fmla="*/ 68259 h 373129"/>
                  <a:gd name="connsiteX4" fmla="*/ 77273 w 585989"/>
                  <a:gd name="connsiteY4" fmla="*/ 51515 h 373129"/>
                  <a:gd name="connsiteX5" fmla="*/ 100455 w 585989"/>
                  <a:gd name="connsiteY5" fmla="*/ 42500 h 373129"/>
                  <a:gd name="connsiteX6" fmla="*/ 122349 w 585989"/>
                  <a:gd name="connsiteY6" fmla="*/ 32197 h 373129"/>
                  <a:gd name="connsiteX7" fmla="*/ 157121 w 585989"/>
                  <a:gd name="connsiteY7" fmla="*/ 19318 h 373129"/>
                  <a:gd name="connsiteX8" fmla="*/ 189320 w 585989"/>
                  <a:gd name="connsiteY8" fmla="*/ 10303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54037 w 585989"/>
                  <a:gd name="connsiteY12" fmla="*/ 30776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29621 w 585989"/>
                  <a:gd name="connsiteY2" fmla="*/ 83712 h 373129"/>
                  <a:gd name="connsiteX3" fmla="*/ 51515 w 585989"/>
                  <a:gd name="connsiteY3" fmla="*/ 68259 h 373129"/>
                  <a:gd name="connsiteX4" fmla="*/ 77273 w 585989"/>
                  <a:gd name="connsiteY4" fmla="*/ 51515 h 373129"/>
                  <a:gd name="connsiteX5" fmla="*/ 100455 w 585989"/>
                  <a:gd name="connsiteY5" fmla="*/ 42500 h 373129"/>
                  <a:gd name="connsiteX6" fmla="*/ 122349 w 585989"/>
                  <a:gd name="connsiteY6" fmla="*/ 32197 h 373129"/>
                  <a:gd name="connsiteX7" fmla="*/ 157121 w 585989"/>
                  <a:gd name="connsiteY7" fmla="*/ 19318 h 373129"/>
                  <a:gd name="connsiteX8" fmla="*/ 189320 w 585989"/>
                  <a:gd name="connsiteY8" fmla="*/ 10303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54037 w 585989"/>
                  <a:gd name="connsiteY12" fmla="*/ 30776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13556 w 593106"/>
                  <a:gd name="connsiteY0" fmla="*/ 128789 h 373129"/>
                  <a:gd name="connsiteX1" fmla="*/ 13556 w 593106"/>
                  <a:gd name="connsiteY1" fmla="*/ 128789 h 373129"/>
                  <a:gd name="connsiteX2" fmla="*/ 36738 w 593106"/>
                  <a:gd name="connsiteY2" fmla="*/ 83712 h 373129"/>
                  <a:gd name="connsiteX3" fmla="*/ 58632 w 593106"/>
                  <a:gd name="connsiteY3" fmla="*/ 68259 h 373129"/>
                  <a:gd name="connsiteX4" fmla="*/ 84390 w 593106"/>
                  <a:gd name="connsiteY4" fmla="*/ 51515 h 373129"/>
                  <a:gd name="connsiteX5" fmla="*/ 107572 w 593106"/>
                  <a:gd name="connsiteY5" fmla="*/ 42500 h 373129"/>
                  <a:gd name="connsiteX6" fmla="*/ 129466 w 593106"/>
                  <a:gd name="connsiteY6" fmla="*/ 32197 h 373129"/>
                  <a:gd name="connsiteX7" fmla="*/ 164238 w 593106"/>
                  <a:gd name="connsiteY7" fmla="*/ 19318 h 373129"/>
                  <a:gd name="connsiteX8" fmla="*/ 196437 w 593106"/>
                  <a:gd name="connsiteY8" fmla="*/ 10303 h 373129"/>
                  <a:gd name="connsiteX9" fmla="*/ 245376 w 593106"/>
                  <a:gd name="connsiteY9" fmla="*/ 0 h 373129"/>
                  <a:gd name="connsiteX10" fmla="*/ 316210 w 593106"/>
                  <a:gd name="connsiteY10" fmla="*/ 12879 h 373129"/>
                  <a:gd name="connsiteX11" fmla="*/ 358534 w 593106"/>
                  <a:gd name="connsiteY11" fmla="*/ 34508 h 373129"/>
                  <a:gd name="connsiteX12" fmla="*/ 361154 w 593106"/>
                  <a:gd name="connsiteY12" fmla="*/ 30776 h 373129"/>
                  <a:gd name="connsiteX13" fmla="*/ 434696 w 593106"/>
                  <a:gd name="connsiteY13" fmla="*/ 70834 h 373129"/>
                  <a:gd name="connsiteX14" fmla="*/ 464317 w 593106"/>
                  <a:gd name="connsiteY14" fmla="*/ 90152 h 373129"/>
                  <a:gd name="connsiteX15" fmla="*/ 477239 w 593106"/>
                  <a:gd name="connsiteY15" fmla="*/ 102986 h 373129"/>
                  <a:gd name="connsiteX16" fmla="*/ 493983 w 593106"/>
                  <a:gd name="connsiteY16" fmla="*/ 112002 h 373129"/>
                  <a:gd name="connsiteX17" fmla="*/ 528711 w 593106"/>
                  <a:gd name="connsiteY17" fmla="*/ 141667 h 373129"/>
                  <a:gd name="connsiteX18" fmla="*/ 573787 w 593106"/>
                  <a:gd name="connsiteY18" fmla="*/ 199622 h 373129"/>
                  <a:gd name="connsiteX19" fmla="*/ 593106 w 593106"/>
                  <a:gd name="connsiteY19" fmla="*/ 238259 h 373129"/>
                  <a:gd name="connsiteX20" fmla="*/ 586666 w 593106"/>
                  <a:gd name="connsiteY20" fmla="*/ 283335 h 373129"/>
                  <a:gd name="connsiteX21" fmla="*/ 580227 w 593106"/>
                  <a:gd name="connsiteY21" fmla="*/ 302653 h 373129"/>
                  <a:gd name="connsiteX22" fmla="*/ 551893 w 593106"/>
                  <a:gd name="connsiteY22" fmla="*/ 333563 h 373129"/>
                  <a:gd name="connsiteX23" fmla="*/ 532575 w 593106"/>
                  <a:gd name="connsiteY23" fmla="*/ 347729 h 373129"/>
                  <a:gd name="connsiteX24" fmla="*/ 528711 w 593106"/>
                  <a:gd name="connsiteY24" fmla="*/ 354169 h 373129"/>
                  <a:gd name="connsiteX25" fmla="*/ 474841 w 593106"/>
                  <a:gd name="connsiteY25" fmla="*/ 369668 h 373129"/>
                  <a:gd name="connsiteX26" fmla="*/ 103928 w 593106"/>
                  <a:gd name="connsiteY26" fmla="*/ 350262 h 373129"/>
                  <a:gd name="connsiteX27" fmla="*/ 57257 w 593106"/>
                  <a:gd name="connsiteY27" fmla="*/ 327035 h 373129"/>
                  <a:gd name="connsiteX28" fmla="*/ 39314 w 593106"/>
                  <a:gd name="connsiteY28" fmla="*/ 296214 h 373129"/>
                  <a:gd name="connsiteX29" fmla="*/ 26435 w 593106"/>
                  <a:gd name="connsiteY29" fmla="*/ 276896 h 373129"/>
                  <a:gd name="connsiteX30" fmla="*/ 13556 w 593106"/>
                  <a:gd name="connsiteY30" fmla="*/ 238259 h 373129"/>
                  <a:gd name="connsiteX31" fmla="*/ 7117 w 593106"/>
                  <a:gd name="connsiteY31" fmla="*/ 218941 h 373129"/>
                  <a:gd name="connsiteX32" fmla="*/ 677 w 593106"/>
                  <a:gd name="connsiteY32" fmla="*/ 164849 h 373129"/>
                  <a:gd name="connsiteX33" fmla="*/ 13556 w 593106"/>
                  <a:gd name="connsiteY33" fmla="*/ 128789 h 373129"/>
                  <a:gd name="connsiteX0" fmla="*/ 18708 w 593106"/>
                  <a:gd name="connsiteY0" fmla="*/ 110759 h 373129"/>
                  <a:gd name="connsiteX1" fmla="*/ 13556 w 593106"/>
                  <a:gd name="connsiteY1" fmla="*/ 128789 h 373129"/>
                  <a:gd name="connsiteX2" fmla="*/ 36738 w 593106"/>
                  <a:gd name="connsiteY2" fmla="*/ 83712 h 373129"/>
                  <a:gd name="connsiteX3" fmla="*/ 58632 w 593106"/>
                  <a:gd name="connsiteY3" fmla="*/ 68259 h 373129"/>
                  <a:gd name="connsiteX4" fmla="*/ 84390 w 593106"/>
                  <a:gd name="connsiteY4" fmla="*/ 51515 h 373129"/>
                  <a:gd name="connsiteX5" fmla="*/ 107572 w 593106"/>
                  <a:gd name="connsiteY5" fmla="*/ 42500 h 373129"/>
                  <a:gd name="connsiteX6" fmla="*/ 129466 w 593106"/>
                  <a:gd name="connsiteY6" fmla="*/ 32197 h 373129"/>
                  <a:gd name="connsiteX7" fmla="*/ 164238 w 593106"/>
                  <a:gd name="connsiteY7" fmla="*/ 19318 h 373129"/>
                  <a:gd name="connsiteX8" fmla="*/ 196437 w 593106"/>
                  <a:gd name="connsiteY8" fmla="*/ 10303 h 373129"/>
                  <a:gd name="connsiteX9" fmla="*/ 245376 w 593106"/>
                  <a:gd name="connsiteY9" fmla="*/ 0 h 373129"/>
                  <a:gd name="connsiteX10" fmla="*/ 316210 w 593106"/>
                  <a:gd name="connsiteY10" fmla="*/ 12879 h 373129"/>
                  <a:gd name="connsiteX11" fmla="*/ 358534 w 593106"/>
                  <a:gd name="connsiteY11" fmla="*/ 34508 h 373129"/>
                  <a:gd name="connsiteX12" fmla="*/ 361154 w 593106"/>
                  <a:gd name="connsiteY12" fmla="*/ 30776 h 373129"/>
                  <a:gd name="connsiteX13" fmla="*/ 434696 w 593106"/>
                  <a:gd name="connsiteY13" fmla="*/ 70834 h 373129"/>
                  <a:gd name="connsiteX14" fmla="*/ 464317 w 593106"/>
                  <a:gd name="connsiteY14" fmla="*/ 90152 h 373129"/>
                  <a:gd name="connsiteX15" fmla="*/ 477239 w 593106"/>
                  <a:gd name="connsiteY15" fmla="*/ 102986 h 373129"/>
                  <a:gd name="connsiteX16" fmla="*/ 493983 w 593106"/>
                  <a:gd name="connsiteY16" fmla="*/ 112002 h 373129"/>
                  <a:gd name="connsiteX17" fmla="*/ 528711 w 593106"/>
                  <a:gd name="connsiteY17" fmla="*/ 141667 h 373129"/>
                  <a:gd name="connsiteX18" fmla="*/ 573787 w 593106"/>
                  <a:gd name="connsiteY18" fmla="*/ 199622 h 373129"/>
                  <a:gd name="connsiteX19" fmla="*/ 593106 w 593106"/>
                  <a:gd name="connsiteY19" fmla="*/ 238259 h 373129"/>
                  <a:gd name="connsiteX20" fmla="*/ 586666 w 593106"/>
                  <a:gd name="connsiteY20" fmla="*/ 283335 h 373129"/>
                  <a:gd name="connsiteX21" fmla="*/ 580227 w 593106"/>
                  <a:gd name="connsiteY21" fmla="*/ 302653 h 373129"/>
                  <a:gd name="connsiteX22" fmla="*/ 551893 w 593106"/>
                  <a:gd name="connsiteY22" fmla="*/ 333563 h 373129"/>
                  <a:gd name="connsiteX23" fmla="*/ 532575 w 593106"/>
                  <a:gd name="connsiteY23" fmla="*/ 347729 h 373129"/>
                  <a:gd name="connsiteX24" fmla="*/ 528711 w 593106"/>
                  <a:gd name="connsiteY24" fmla="*/ 354169 h 373129"/>
                  <a:gd name="connsiteX25" fmla="*/ 474841 w 593106"/>
                  <a:gd name="connsiteY25" fmla="*/ 369668 h 373129"/>
                  <a:gd name="connsiteX26" fmla="*/ 103928 w 593106"/>
                  <a:gd name="connsiteY26" fmla="*/ 350262 h 373129"/>
                  <a:gd name="connsiteX27" fmla="*/ 57257 w 593106"/>
                  <a:gd name="connsiteY27" fmla="*/ 327035 h 373129"/>
                  <a:gd name="connsiteX28" fmla="*/ 39314 w 593106"/>
                  <a:gd name="connsiteY28" fmla="*/ 296214 h 373129"/>
                  <a:gd name="connsiteX29" fmla="*/ 26435 w 593106"/>
                  <a:gd name="connsiteY29" fmla="*/ 276896 h 373129"/>
                  <a:gd name="connsiteX30" fmla="*/ 13556 w 593106"/>
                  <a:gd name="connsiteY30" fmla="*/ 238259 h 373129"/>
                  <a:gd name="connsiteX31" fmla="*/ 7117 w 593106"/>
                  <a:gd name="connsiteY31" fmla="*/ 218941 h 373129"/>
                  <a:gd name="connsiteX32" fmla="*/ 677 w 593106"/>
                  <a:gd name="connsiteY32" fmla="*/ 164849 h 373129"/>
                  <a:gd name="connsiteX33" fmla="*/ 18708 w 593106"/>
                  <a:gd name="connsiteY33" fmla="*/ 110759 h 373129"/>
                  <a:gd name="connsiteX0" fmla="*/ 18708 w 593106"/>
                  <a:gd name="connsiteY0" fmla="*/ 110759 h 372985"/>
                  <a:gd name="connsiteX1" fmla="*/ 13556 w 593106"/>
                  <a:gd name="connsiteY1" fmla="*/ 128789 h 372985"/>
                  <a:gd name="connsiteX2" fmla="*/ 36738 w 593106"/>
                  <a:gd name="connsiteY2" fmla="*/ 83712 h 372985"/>
                  <a:gd name="connsiteX3" fmla="*/ 58632 w 593106"/>
                  <a:gd name="connsiteY3" fmla="*/ 68259 h 372985"/>
                  <a:gd name="connsiteX4" fmla="*/ 84390 w 593106"/>
                  <a:gd name="connsiteY4" fmla="*/ 51515 h 372985"/>
                  <a:gd name="connsiteX5" fmla="*/ 107572 w 593106"/>
                  <a:gd name="connsiteY5" fmla="*/ 42500 h 372985"/>
                  <a:gd name="connsiteX6" fmla="*/ 129466 w 593106"/>
                  <a:gd name="connsiteY6" fmla="*/ 32197 h 372985"/>
                  <a:gd name="connsiteX7" fmla="*/ 164238 w 593106"/>
                  <a:gd name="connsiteY7" fmla="*/ 19318 h 372985"/>
                  <a:gd name="connsiteX8" fmla="*/ 196437 w 593106"/>
                  <a:gd name="connsiteY8" fmla="*/ 10303 h 372985"/>
                  <a:gd name="connsiteX9" fmla="*/ 245376 w 593106"/>
                  <a:gd name="connsiteY9" fmla="*/ 0 h 372985"/>
                  <a:gd name="connsiteX10" fmla="*/ 316210 w 593106"/>
                  <a:gd name="connsiteY10" fmla="*/ 12879 h 372985"/>
                  <a:gd name="connsiteX11" fmla="*/ 358534 w 593106"/>
                  <a:gd name="connsiteY11" fmla="*/ 34508 h 372985"/>
                  <a:gd name="connsiteX12" fmla="*/ 361154 w 593106"/>
                  <a:gd name="connsiteY12" fmla="*/ 30776 h 372985"/>
                  <a:gd name="connsiteX13" fmla="*/ 434696 w 593106"/>
                  <a:gd name="connsiteY13" fmla="*/ 70834 h 372985"/>
                  <a:gd name="connsiteX14" fmla="*/ 464317 w 593106"/>
                  <a:gd name="connsiteY14" fmla="*/ 90152 h 372985"/>
                  <a:gd name="connsiteX15" fmla="*/ 477239 w 593106"/>
                  <a:gd name="connsiteY15" fmla="*/ 102986 h 372985"/>
                  <a:gd name="connsiteX16" fmla="*/ 493983 w 593106"/>
                  <a:gd name="connsiteY16" fmla="*/ 112002 h 372985"/>
                  <a:gd name="connsiteX17" fmla="*/ 528711 w 593106"/>
                  <a:gd name="connsiteY17" fmla="*/ 141667 h 372985"/>
                  <a:gd name="connsiteX18" fmla="*/ 573787 w 593106"/>
                  <a:gd name="connsiteY18" fmla="*/ 199622 h 372985"/>
                  <a:gd name="connsiteX19" fmla="*/ 593106 w 593106"/>
                  <a:gd name="connsiteY19" fmla="*/ 238259 h 372985"/>
                  <a:gd name="connsiteX20" fmla="*/ 586666 w 593106"/>
                  <a:gd name="connsiteY20" fmla="*/ 283335 h 372985"/>
                  <a:gd name="connsiteX21" fmla="*/ 580227 w 593106"/>
                  <a:gd name="connsiteY21" fmla="*/ 302653 h 372985"/>
                  <a:gd name="connsiteX22" fmla="*/ 551893 w 593106"/>
                  <a:gd name="connsiteY22" fmla="*/ 333563 h 372985"/>
                  <a:gd name="connsiteX23" fmla="*/ 532575 w 593106"/>
                  <a:gd name="connsiteY23" fmla="*/ 347729 h 372985"/>
                  <a:gd name="connsiteX24" fmla="*/ 528711 w 593106"/>
                  <a:gd name="connsiteY24" fmla="*/ 354169 h 372985"/>
                  <a:gd name="connsiteX25" fmla="*/ 474841 w 593106"/>
                  <a:gd name="connsiteY25" fmla="*/ 369668 h 372985"/>
                  <a:gd name="connsiteX26" fmla="*/ 103928 w 593106"/>
                  <a:gd name="connsiteY26" fmla="*/ 350262 h 372985"/>
                  <a:gd name="connsiteX27" fmla="*/ 67913 w 593106"/>
                  <a:gd name="connsiteY27" fmla="*/ 336744 h 372985"/>
                  <a:gd name="connsiteX28" fmla="*/ 57257 w 593106"/>
                  <a:gd name="connsiteY28" fmla="*/ 327035 h 372985"/>
                  <a:gd name="connsiteX29" fmla="*/ 39314 w 593106"/>
                  <a:gd name="connsiteY29" fmla="*/ 296214 h 372985"/>
                  <a:gd name="connsiteX30" fmla="*/ 26435 w 593106"/>
                  <a:gd name="connsiteY30" fmla="*/ 276896 h 372985"/>
                  <a:gd name="connsiteX31" fmla="*/ 13556 w 593106"/>
                  <a:gd name="connsiteY31" fmla="*/ 238259 h 372985"/>
                  <a:gd name="connsiteX32" fmla="*/ 7117 w 593106"/>
                  <a:gd name="connsiteY32" fmla="*/ 218941 h 372985"/>
                  <a:gd name="connsiteX33" fmla="*/ 677 w 593106"/>
                  <a:gd name="connsiteY33" fmla="*/ 164849 h 372985"/>
                  <a:gd name="connsiteX34" fmla="*/ 18708 w 593106"/>
                  <a:gd name="connsiteY34" fmla="*/ 110759 h 372985"/>
                  <a:gd name="connsiteX0" fmla="*/ 18708 w 593106"/>
                  <a:gd name="connsiteY0" fmla="*/ 110759 h 372777"/>
                  <a:gd name="connsiteX1" fmla="*/ 13556 w 593106"/>
                  <a:gd name="connsiteY1" fmla="*/ 128789 h 372777"/>
                  <a:gd name="connsiteX2" fmla="*/ 36738 w 593106"/>
                  <a:gd name="connsiteY2" fmla="*/ 83712 h 372777"/>
                  <a:gd name="connsiteX3" fmla="*/ 58632 w 593106"/>
                  <a:gd name="connsiteY3" fmla="*/ 68259 h 372777"/>
                  <a:gd name="connsiteX4" fmla="*/ 84390 w 593106"/>
                  <a:gd name="connsiteY4" fmla="*/ 51515 h 372777"/>
                  <a:gd name="connsiteX5" fmla="*/ 107572 w 593106"/>
                  <a:gd name="connsiteY5" fmla="*/ 42500 h 372777"/>
                  <a:gd name="connsiteX6" fmla="*/ 129466 w 593106"/>
                  <a:gd name="connsiteY6" fmla="*/ 32197 h 372777"/>
                  <a:gd name="connsiteX7" fmla="*/ 164238 w 593106"/>
                  <a:gd name="connsiteY7" fmla="*/ 19318 h 372777"/>
                  <a:gd name="connsiteX8" fmla="*/ 196437 w 593106"/>
                  <a:gd name="connsiteY8" fmla="*/ 10303 h 372777"/>
                  <a:gd name="connsiteX9" fmla="*/ 245376 w 593106"/>
                  <a:gd name="connsiteY9" fmla="*/ 0 h 372777"/>
                  <a:gd name="connsiteX10" fmla="*/ 316210 w 593106"/>
                  <a:gd name="connsiteY10" fmla="*/ 12879 h 372777"/>
                  <a:gd name="connsiteX11" fmla="*/ 358534 w 593106"/>
                  <a:gd name="connsiteY11" fmla="*/ 34508 h 372777"/>
                  <a:gd name="connsiteX12" fmla="*/ 361154 w 593106"/>
                  <a:gd name="connsiteY12" fmla="*/ 30776 h 372777"/>
                  <a:gd name="connsiteX13" fmla="*/ 434696 w 593106"/>
                  <a:gd name="connsiteY13" fmla="*/ 70834 h 372777"/>
                  <a:gd name="connsiteX14" fmla="*/ 464317 w 593106"/>
                  <a:gd name="connsiteY14" fmla="*/ 90152 h 372777"/>
                  <a:gd name="connsiteX15" fmla="*/ 477239 w 593106"/>
                  <a:gd name="connsiteY15" fmla="*/ 102986 h 372777"/>
                  <a:gd name="connsiteX16" fmla="*/ 493983 w 593106"/>
                  <a:gd name="connsiteY16" fmla="*/ 112002 h 372777"/>
                  <a:gd name="connsiteX17" fmla="*/ 528711 w 593106"/>
                  <a:gd name="connsiteY17" fmla="*/ 141667 h 372777"/>
                  <a:gd name="connsiteX18" fmla="*/ 573787 w 593106"/>
                  <a:gd name="connsiteY18" fmla="*/ 199622 h 372777"/>
                  <a:gd name="connsiteX19" fmla="*/ 593106 w 593106"/>
                  <a:gd name="connsiteY19" fmla="*/ 238259 h 372777"/>
                  <a:gd name="connsiteX20" fmla="*/ 586666 w 593106"/>
                  <a:gd name="connsiteY20" fmla="*/ 283335 h 372777"/>
                  <a:gd name="connsiteX21" fmla="*/ 580227 w 593106"/>
                  <a:gd name="connsiteY21" fmla="*/ 302653 h 372777"/>
                  <a:gd name="connsiteX22" fmla="*/ 551893 w 593106"/>
                  <a:gd name="connsiteY22" fmla="*/ 333563 h 372777"/>
                  <a:gd name="connsiteX23" fmla="*/ 532575 w 593106"/>
                  <a:gd name="connsiteY23" fmla="*/ 347729 h 372777"/>
                  <a:gd name="connsiteX24" fmla="*/ 528711 w 593106"/>
                  <a:gd name="connsiteY24" fmla="*/ 354169 h 372777"/>
                  <a:gd name="connsiteX25" fmla="*/ 474841 w 593106"/>
                  <a:gd name="connsiteY25" fmla="*/ 369668 h 372777"/>
                  <a:gd name="connsiteX26" fmla="*/ 103928 w 593106"/>
                  <a:gd name="connsiteY26" fmla="*/ 350262 h 372777"/>
                  <a:gd name="connsiteX27" fmla="*/ 88519 w 593106"/>
                  <a:gd name="connsiteY27" fmla="*/ 352199 h 372777"/>
                  <a:gd name="connsiteX28" fmla="*/ 57257 w 593106"/>
                  <a:gd name="connsiteY28" fmla="*/ 327035 h 372777"/>
                  <a:gd name="connsiteX29" fmla="*/ 39314 w 593106"/>
                  <a:gd name="connsiteY29" fmla="*/ 296214 h 372777"/>
                  <a:gd name="connsiteX30" fmla="*/ 26435 w 593106"/>
                  <a:gd name="connsiteY30" fmla="*/ 276896 h 372777"/>
                  <a:gd name="connsiteX31" fmla="*/ 13556 w 593106"/>
                  <a:gd name="connsiteY31" fmla="*/ 238259 h 372777"/>
                  <a:gd name="connsiteX32" fmla="*/ 7117 w 593106"/>
                  <a:gd name="connsiteY32" fmla="*/ 218941 h 372777"/>
                  <a:gd name="connsiteX33" fmla="*/ 677 w 593106"/>
                  <a:gd name="connsiteY33" fmla="*/ 164849 h 372777"/>
                  <a:gd name="connsiteX34" fmla="*/ 18708 w 593106"/>
                  <a:gd name="connsiteY34" fmla="*/ 110759 h 372777"/>
                  <a:gd name="connsiteX0" fmla="*/ 18708 w 593106"/>
                  <a:gd name="connsiteY0" fmla="*/ 110759 h 372777"/>
                  <a:gd name="connsiteX1" fmla="*/ 677 w 593106"/>
                  <a:gd name="connsiteY1" fmla="*/ 126213 h 372777"/>
                  <a:gd name="connsiteX2" fmla="*/ 36738 w 593106"/>
                  <a:gd name="connsiteY2" fmla="*/ 83712 h 372777"/>
                  <a:gd name="connsiteX3" fmla="*/ 58632 w 593106"/>
                  <a:gd name="connsiteY3" fmla="*/ 68259 h 372777"/>
                  <a:gd name="connsiteX4" fmla="*/ 84390 w 593106"/>
                  <a:gd name="connsiteY4" fmla="*/ 51515 h 372777"/>
                  <a:gd name="connsiteX5" fmla="*/ 107572 w 593106"/>
                  <a:gd name="connsiteY5" fmla="*/ 42500 h 372777"/>
                  <a:gd name="connsiteX6" fmla="*/ 129466 w 593106"/>
                  <a:gd name="connsiteY6" fmla="*/ 32197 h 372777"/>
                  <a:gd name="connsiteX7" fmla="*/ 164238 w 593106"/>
                  <a:gd name="connsiteY7" fmla="*/ 19318 h 372777"/>
                  <a:gd name="connsiteX8" fmla="*/ 196437 w 593106"/>
                  <a:gd name="connsiteY8" fmla="*/ 10303 h 372777"/>
                  <a:gd name="connsiteX9" fmla="*/ 245376 w 593106"/>
                  <a:gd name="connsiteY9" fmla="*/ 0 h 372777"/>
                  <a:gd name="connsiteX10" fmla="*/ 316210 w 593106"/>
                  <a:gd name="connsiteY10" fmla="*/ 12879 h 372777"/>
                  <a:gd name="connsiteX11" fmla="*/ 358534 w 593106"/>
                  <a:gd name="connsiteY11" fmla="*/ 34508 h 372777"/>
                  <a:gd name="connsiteX12" fmla="*/ 361154 w 593106"/>
                  <a:gd name="connsiteY12" fmla="*/ 30776 h 372777"/>
                  <a:gd name="connsiteX13" fmla="*/ 434696 w 593106"/>
                  <a:gd name="connsiteY13" fmla="*/ 70834 h 372777"/>
                  <a:gd name="connsiteX14" fmla="*/ 464317 w 593106"/>
                  <a:gd name="connsiteY14" fmla="*/ 90152 h 372777"/>
                  <a:gd name="connsiteX15" fmla="*/ 477239 w 593106"/>
                  <a:gd name="connsiteY15" fmla="*/ 102986 h 372777"/>
                  <a:gd name="connsiteX16" fmla="*/ 493983 w 593106"/>
                  <a:gd name="connsiteY16" fmla="*/ 112002 h 372777"/>
                  <a:gd name="connsiteX17" fmla="*/ 528711 w 593106"/>
                  <a:gd name="connsiteY17" fmla="*/ 141667 h 372777"/>
                  <a:gd name="connsiteX18" fmla="*/ 573787 w 593106"/>
                  <a:gd name="connsiteY18" fmla="*/ 199622 h 372777"/>
                  <a:gd name="connsiteX19" fmla="*/ 593106 w 593106"/>
                  <a:gd name="connsiteY19" fmla="*/ 238259 h 372777"/>
                  <a:gd name="connsiteX20" fmla="*/ 586666 w 593106"/>
                  <a:gd name="connsiteY20" fmla="*/ 283335 h 372777"/>
                  <a:gd name="connsiteX21" fmla="*/ 580227 w 593106"/>
                  <a:gd name="connsiteY21" fmla="*/ 302653 h 372777"/>
                  <a:gd name="connsiteX22" fmla="*/ 551893 w 593106"/>
                  <a:gd name="connsiteY22" fmla="*/ 333563 h 372777"/>
                  <a:gd name="connsiteX23" fmla="*/ 532575 w 593106"/>
                  <a:gd name="connsiteY23" fmla="*/ 347729 h 372777"/>
                  <a:gd name="connsiteX24" fmla="*/ 528711 w 593106"/>
                  <a:gd name="connsiteY24" fmla="*/ 354169 h 372777"/>
                  <a:gd name="connsiteX25" fmla="*/ 474841 w 593106"/>
                  <a:gd name="connsiteY25" fmla="*/ 369668 h 372777"/>
                  <a:gd name="connsiteX26" fmla="*/ 103928 w 593106"/>
                  <a:gd name="connsiteY26" fmla="*/ 350262 h 372777"/>
                  <a:gd name="connsiteX27" fmla="*/ 88519 w 593106"/>
                  <a:gd name="connsiteY27" fmla="*/ 352199 h 372777"/>
                  <a:gd name="connsiteX28" fmla="*/ 57257 w 593106"/>
                  <a:gd name="connsiteY28" fmla="*/ 327035 h 372777"/>
                  <a:gd name="connsiteX29" fmla="*/ 39314 w 593106"/>
                  <a:gd name="connsiteY29" fmla="*/ 296214 h 372777"/>
                  <a:gd name="connsiteX30" fmla="*/ 26435 w 593106"/>
                  <a:gd name="connsiteY30" fmla="*/ 276896 h 372777"/>
                  <a:gd name="connsiteX31" fmla="*/ 13556 w 593106"/>
                  <a:gd name="connsiteY31" fmla="*/ 238259 h 372777"/>
                  <a:gd name="connsiteX32" fmla="*/ 7117 w 593106"/>
                  <a:gd name="connsiteY32" fmla="*/ 218941 h 372777"/>
                  <a:gd name="connsiteX33" fmla="*/ 677 w 593106"/>
                  <a:gd name="connsiteY33" fmla="*/ 164849 h 372777"/>
                  <a:gd name="connsiteX34" fmla="*/ 18708 w 593106"/>
                  <a:gd name="connsiteY34" fmla="*/ 110759 h 372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3106" h="372777">
                    <a:moveTo>
                      <a:pt x="18708" y="110759"/>
                    </a:moveTo>
                    <a:cubicBezTo>
                      <a:pt x="18708" y="104320"/>
                      <a:pt x="-2328" y="130721"/>
                      <a:pt x="677" y="126213"/>
                    </a:cubicBezTo>
                    <a:cubicBezTo>
                      <a:pt x="3682" y="121705"/>
                      <a:pt x="27079" y="93371"/>
                      <a:pt x="36738" y="83712"/>
                    </a:cubicBezTo>
                    <a:cubicBezTo>
                      <a:pt x="46397" y="74053"/>
                      <a:pt x="50690" y="73625"/>
                      <a:pt x="58632" y="68259"/>
                    </a:cubicBezTo>
                    <a:cubicBezTo>
                      <a:pt x="66574" y="62893"/>
                      <a:pt x="76233" y="55808"/>
                      <a:pt x="84390" y="51515"/>
                    </a:cubicBezTo>
                    <a:cubicBezTo>
                      <a:pt x="92547" y="47222"/>
                      <a:pt x="98986" y="44646"/>
                      <a:pt x="107572" y="42500"/>
                    </a:cubicBezTo>
                    <a:cubicBezTo>
                      <a:pt x="114011" y="38207"/>
                      <a:pt x="120022" y="36061"/>
                      <a:pt x="129466" y="32197"/>
                    </a:cubicBezTo>
                    <a:cubicBezTo>
                      <a:pt x="138910" y="28333"/>
                      <a:pt x="153076" y="22967"/>
                      <a:pt x="164238" y="19318"/>
                    </a:cubicBezTo>
                    <a:cubicBezTo>
                      <a:pt x="175400" y="15669"/>
                      <a:pt x="182914" y="13523"/>
                      <a:pt x="196437" y="10303"/>
                    </a:cubicBezTo>
                    <a:cubicBezTo>
                      <a:pt x="209960" y="7083"/>
                      <a:pt x="228204" y="4293"/>
                      <a:pt x="245376" y="0"/>
                    </a:cubicBezTo>
                    <a:cubicBezTo>
                      <a:pt x="247566" y="274"/>
                      <a:pt x="297350" y="7128"/>
                      <a:pt x="316210" y="12879"/>
                    </a:cubicBezTo>
                    <a:cubicBezTo>
                      <a:pt x="335070" y="18630"/>
                      <a:pt x="351043" y="31525"/>
                      <a:pt x="358534" y="34508"/>
                    </a:cubicBezTo>
                    <a:cubicBezTo>
                      <a:pt x="366025" y="37491"/>
                      <a:pt x="348460" y="24722"/>
                      <a:pt x="361154" y="30776"/>
                    </a:cubicBezTo>
                    <a:cubicBezTo>
                      <a:pt x="373848" y="36830"/>
                      <a:pt x="417502" y="60938"/>
                      <a:pt x="434696" y="70834"/>
                    </a:cubicBezTo>
                    <a:cubicBezTo>
                      <a:pt x="451890" y="80730"/>
                      <a:pt x="457227" y="84793"/>
                      <a:pt x="464317" y="90152"/>
                    </a:cubicBezTo>
                    <a:cubicBezTo>
                      <a:pt x="471407" y="95511"/>
                      <a:pt x="472295" y="99344"/>
                      <a:pt x="477239" y="102986"/>
                    </a:cubicBezTo>
                    <a:cubicBezTo>
                      <a:pt x="482183" y="106628"/>
                      <a:pt x="485404" y="105555"/>
                      <a:pt x="493983" y="112002"/>
                    </a:cubicBezTo>
                    <a:cubicBezTo>
                      <a:pt x="502562" y="118449"/>
                      <a:pt x="515410" y="127064"/>
                      <a:pt x="528711" y="141667"/>
                    </a:cubicBezTo>
                    <a:cubicBezTo>
                      <a:pt x="542012" y="156270"/>
                      <a:pt x="566084" y="176514"/>
                      <a:pt x="573787" y="199622"/>
                    </a:cubicBezTo>
                    <a:cubicBezTo>
                      <a:pt x="582674" y="226283"/>
                      <a:pt x="576462" y="213293"/>
                      <a:pt x="593106" y="238259"/>
                    </a:cubicBezTo>
                    <a:cubicBezTo>
                      <a:pt x="590959" y="253284"/>
                      <a:pt x="589643" y="268452"/>
                      <a:pt x="586666" y="283335"/>
                    </a:cubicBezTo>
                    <a:cubicBezTo>
                      <a:pt x="585335" y="289991"/>
                      <a:pt x="586023" y="294282"/>
                      <a:pt x="580227" y="302653"/>
                    </a:cubicBezTo>
                    <a:cubicBezTo>
                      <a:pt x="574432" y="311024"/>
                      <a:pt x="559835" y="326050"/>
                      <a:pt x="551893" y="333563"/>
                    </a:cubicBezTo>
                    <a:cubicBezTo>
                      <a:pt x="543951" y="341076"/>
                      <a:pt x="536439" y="344295"/>
                      <a:pt x="532575" y="347729"/>
                    </a:cubicBezTo>
                    <a:cubicBezTo>
                      <a:pt x="528711" y="351163"/>
                      <a:pt x="538333" y="350512"/>
                      <a:pt x="528711" y="354169"/>
                    </a:cubicBezTo>
                    <a:cubicBezTo>
                      <a:pt x="519089" y="357826"/>
                      <a:pt x="543063" y="357440"/>
                      <a:pt x="474841" y="369668"/>
                    </a:cubicBezTo>
                    <a:cubicBezTo>
                      <a:pt x="405152" y="382159"/>
                      <a:pt x="168315" y="353173"/>
                      <a:pt x="103928" y="350262"/>
                    </a:cubicBezTo>
                    <a:cubicBezTo>
                      <a:pt x="39541" y="347351"/>
                      <a:pt x="96298" y="356070"/>
                      <a:pt x="88519" y="352199"/>
                    </a:cubicBezTo>
                    <a:cubicBezTo>
                      <a:pt x="80741" y="348328"/>
                      <a:pt x="65458" y="336366"/>
                      <a:pt x="57257" y="327035"/>
                    </a:cubicBezTo>
                    <a:cubicBezTo>
                      <a:pt x="49056" y="317704"/>
                      <a:pt x="44451" y="304570"/>
                      <a:pt x="39314" y="296214"/>
                    </a:cubicBezTo>
                    <a:cubicBezTo>
                      <a:pt x="34177" y="287858"/>
                      <a:pt x="30728" y="283335"/>
                      <a:pt x="26435" y="276896"/>
                    </a:cubicBezTo>
                    <a:lnTo>
                      <a:pt x="13556" y="238259"/>
                    </a:lnTo>
                    <a:lnTo>
                      <a:pt x="7117" y="218941"/>
                    </a:lnTo>
                    <a:cubicBezTo>
                      <a:pt x="9263" y="201769"/>
                      <a:pt x="-2949" y="181770"/>
                      <a:pt x="677" y="164849"/>
                    </a:cubicBezTo>
                    <a:cubicBezTo>
                      <a:pt x="16271" y="92075"/>
                      <a:pt x="18708" y="117198"/>
                      <a:pt x="18708" y="110759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>
                <a:reflection endPos="0" dist="50800" dir="5400000" sy="-100000" algn="bl" rotWithShape="0"/>
                <a:softEdge rad="0"/>
              </a:effectLst>
              <a:scene3d>
                <a:camera prst="orthographicFront"/>
                <a:lightRig rig="flat" dir="t"/>
              </a:scene3d>
              <a:sp3d prstMaterial="plastic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09A8A8E-3DCC-064A-BB90-1290F262F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1177471" y="3094811"/>
              <a:ext cx="739027" cy="383000"/>
            </a:xfrm>
            <a:prstGeom prst="rect">
              <a:avLst/>
            </a:prstGeom>
          </p:spPr>
        </p:pic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2B449607-AAF8-094B-83E5-84991EE2ED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64949" y="965768"/>
              <a:ext cx="979216" cy="870645"/>
              <a:chOff x="4988367" y="445708"/>
              <a:chExt cx="1456764" cy="1295246"/>
            </a:xfrm>
          </p:grpSpPr>
          <p:pic>
            <p:nvPicPr>
              <p:cNvPr id="19" name="Imagen 18" descr="Imagen que contiene coral&#10;&#10;Descripción generada automáticamente">
                <a:extLst>
                  <a:ext uri="{FF2B5EF4-FFF2-40B4-BE49-F238E27FC236}">
                    <a16:creationId xmlns:a16="http://schemas.microsoft.com/office/drawing/2014/main" id="{4016E151-10D6-A54E-80A1-6F5944657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9205336">
                <a:off x="4988367" y="445708"/>
                <a:ext cx="1456764" cy="1295246"/>
              </a:xfrm>
              <a:prstGeom prst="rect">
                <a:avLst/>
              </a:prstGeom>
            </p:spPr>
          </p:pic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1651B545-0D89-8346-8E58-B86A02B853C3}"/>
                  </a:ext>
                </a:extLst>
              </p:cNvPr>
              <p:cNvSpPr txBox="1"/>
              <p:nvPr/>
            </p:nvSpPr>
            <p:spPr>
              <a:xfrm>
                <a:off x="5213799" y="876531"/>
                <a:ext cx="1145895" cy="45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MAD2</a:t>
                </a:r>
                <a:r>
                  <a:rPr lang="en-GB" sz="1400" b="1" baseline="300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O</a:t>
                </a:r>
                <a:endParaRPr lang="en-GB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pic>
          <p:nvPicPr>
            <p:cNvPr id="33" name="Imagen 32" descr="Imagen que contiene montaña&#10;&#10;Descripción generada automáticamente">
              <a:extLst>
                <a:ext uri="{FF2B5EF4-FFF2-40B4-BE49-F238E27FC236}">
                  <a16:creationId xmlns:a16="http://schemas.microsoft.com/office/drawing/2014/main" id="{50C9C428-0CF8-274F-81EF-39D0ED5DE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9942505">
              <a:off x="1595233" y="2981071"/>
              <a:ext cx="1069140" cy="686333"/>
            </a:xfrm>
            <a:prstGeom prst="rect">
              <a:avLst/>
            </a:prstGeom>
          </p:spPr>
        </p:pic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B9247E11-605B-884A-9FE2-3645767995B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66587" y="2688866"/>
              <a:ext cx="1039180" cy="837381"/>
              <a:chOff x="2814790" y="2615447"/>
              <a:chExt cx="1545973" cy="1245761"/>
            </a:xfrm>
          </p:grpSpPr>
          <p:grpSp>
            <p:nvGrpSpPr>
              <p:cNvPr id="4" name="Grupo 3">
                <a:extLst>
                  <a:ext uri="{FF2B5EF4-FFF2-40B4-BE49-F238E27FC236}">
                    <a16:creationId xmlns:a16="http://schemas.microsoft.com/office/drawing/2014/main" id="{A0CC644B-B6A2-714E-91AF-7FF34172B507}"/>
                  </a:ext>
                </a:extLst>
              </p:cNvPr>
              <p:cNvGrpSpPr/>
              <p:nvPr/>
            </p:nvGrpSpPr>
            <p:grpSpPr>
              <a:xfrm>
                <a:off x="2918639" y="2615447"/>
                <a:ext cx="1442124" cy="1046248"/>
                <a:chOff x="2918639" y="2615447"/>
                <a:chExt cx="1442124" cy="1046248"/>
              </a:xfrm>
            </p:grpSpPr>
            <p:pic>
              <p:nvPicPr>
                <p:cNvPr id="29" name="Imagen 28">
                  <a:extLst>
                    <a:ext uri="{FF2B5EF4-FFF2-40B4-BE49-F238E27FC236}">
                      <a16:creationId xmlns:a16="http://schemas.microsoft.com/office/drawing/2014/main" id="{6F908E01-FE40-6049-BB10-EF2288EE7D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6894071">
                  <a:off x="3116577" y="2417509"/>
                  <a:ext cx="1046248" cy="1442124"/>
                </a:xfrm>
                <a:prstGeom prst="rect">
                  <a:avLst/>
                </a:prstGeom>
              </p:spPr>
            </p:pic>
            <p:sp>
              <p:nvSpPr>
                <p:cNvPr id="34" name="CuadroTexto 33">
                  <a:extLst>
                    <a:ext uri="{FF2B5EF4-FFF2-40B4-BE49-F238E27FC236}">
                      <a16:creationId xmlns:a16="http://schemas.microsoft.com/office/drawing/2014/main" id="{892B8C8D-3685-9143-83FD-8880FADF9035}"/>
                    </a:ext>
                  </a:extLst>
                </p:cNvPr>
                <p:cNvSpPr txBox="1"/>
                <p:nvPr/>
              </p:nvSpPr>
              <p:spPr>
                <a:xfrm>
                  <a:off x="3077097" y="2761766"/>
                  <a:ext cx="1145895" cy="4578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b="1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MAD2</a:t>
                  </a:r>
                  <a:r>
                    <a:rPr lang="en-GB" sz="1400" b="1" baseline="300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C</a:t>
                  </a:r>
                  <a:endParaRPr lang="en-GB" sz="14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E2C77DFE-EE69-8F46-B333-F1EB5CC9BD9A}"/>
                  </a:ext>
                </a:extLst>
              </p:cNvPr>
              <p:cNvSpPr txBox="1"/>
              <p:nvPr/>
            </p:nvSpPr>
            <p:spPr>
              <a:xfrm>
                <a:off x="2814790" y="3403332"/>
                <a:ext cx="975846" cy="45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50800" dist="38100" dir="2700000" algn="tl" rotWithShape="0">
                        <a:schemeClr val="bg2">
                          <a:alpha val="40000"/>
                        </a:schemeClr>
                      </a:outerShdw>
                    </a:effectLst>
                  </a:rPr>
                  <a:t>MAD1</a:t>
                </a: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0C04A32B-5F9D-924B-872A-E6831F09A7F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15216" y="921244"/>
              <a:ext cx="1556367" cy="1209830"/>
              <a:chOff x="5894328" y="2527088"/>
              <a:chExt cx="2315387" cy="1799851"/>
            </a:xfrm>
          </p:grpSpPr>
          <p:sp>
            <p:nvSpPr>
              <p:cNvPr id="36" name="113 Forma libre">
                <a:extLst>
                  <a:ext uri="{FF2B5EF4-FFF2-40B4-BE49-F238E27FC236}">
                    <a16:creationId xmlns:a16="http://schemas.microsoft.com/office/drawing/2014/main" id="{16C5896F-F061-6049-811C-FB4A5A43EC50}"/>
                  </a:ext>
                </a:extLst>
              </p:cNvPr>
              <p:cNvSpPr/>
              <p:nvPr/>
            </p:nvSpPr>
            <p:spPr>
              <a:xfrm>
                <a:off x="5913723" y="2770739"/>
                <a:ext cx="1719860" cy="1556200"/>
              </a:xfrm>
              <a:custGeom>
                <a:avLst/>
                <a:gdLst>
                  <a:gd name="connsiteX0" fmla="*/ 689020 w 772733"/>
                  <a:gd name="connsiteY0" fmla="*/ 32198 h 753415"/>
                  <a:gd name="connsiteX1" fmla="*/ 6440 w 772733"/>
                  <a:gd name="connsiteY1" fmla="*/ 0 h 753415"/>
                  <a:gd name="connsiteX2" fmla="*/ 0 w 772733"/>
                  <a:gd name="connsiteY2" fmla="*/ 669702 h 753415"/>
                  <a:gd name="connsiteX3" fmla="*/ 721217 w 772733"/>
                  <a:gd name="connsiteY3" fmla="*/ 753415 h 753415"/>
                  <a:gd name="connsiteX4" fmla="*/ 772733 w 772733"/>
                  <a:gd name="connsiteY4" fmla="*/ 534474 h 753415"/>
                  <a:gd name="connsiteX5" fmla="*/ 540913 w 772733"/>
                  <a:gd name="connsiteY5" fmla="*/ 611747 h 753415"/>
                  <a:gd name="connsiteX6" fmla="*/ 721217 w 772733"/>
                  <a:gd name="connsiteY6" fmla="*/ 444322 h 753415"/>
                  <a:gd name="connsiteX7" fmla="*/ 238259 w 772733"/>
                  <a:gd name="connsiteY7" fmla="*/ 367048 h 753415"/>
                  <a:gd name="connsiteX8" fmla="*/ 689020 w 772733"/>
                  <a:gd name="connsiteY8" fmla="*/ 32198 h 753415"/>
                  <a:gd name="connsiteX0" fmla="*/ 689020 w 772733"/>
                  <a:gd name="connsiteY0" fmla="*/ 25759 h 746976"/>
                  <a:gd name="connsiteX1" fmla="*/ 64395 w 772733"/>
                  <a:gd name="connsiteY1" fmla="*/ 0 h 746976"/>
                  <a:gd name="connsiteX2" fmla="*/ 0 w 772733"/>
                  <a:gd name="connsiteY2" fmla="*/ 663263 h 746976"/>
                  <a:gd name="connsiteX3" fmla="*/ 721217 w 772733"/>
                  <a:gd name="connsiteY3" fmla="*/ 746976 h 746976"/>
                  <a:gd name="connsiteX4" fmla="*/ 772733 w 772733"/>
                  <a:gd name="connsiteY4" fmla="*/ 528035 h 746976"/>
                  <a:gd name="connsiteX5" fmla="*/ 540913 w 772733"/>
                  <a:gd name="connsiteY5" fmla="*/ 605308 h 746976"/>
                  <a:gd name="connsiteX6" fmla="*/ 721217 w 772733"/>
                  <a:gd name="connsiteY6" fmla="*/ 437883 h 746976"/>
                  <a:gd name="connsiteX7" fmla="*/ 238259 w 772733"/>
                  <a:gd name="connsiteY7" fmla="*/ 360609 h 746976"/>
                  <a:gd name="connsiteX8" fmla="*/ 689020 w 772733"/>
                  <a:gd name="connsiteY8" fmla="*/ 25759 h 746976"/>
                  <a:gd name="connsiteX0" fmla="*/ 689020 w 772733"/>
                  <a:gd name="connsiteY0" fmla="*/ 25759 h 746976"/>
                  <a:gd name="connsiteX1" fmla="*/ 64395 w 772733"/>
                  <a:gd name="connsiteY1" fmla="*/ 0 h 746976"/>
                  <a:gd name="connsiteX2" fmla="*/ 0 w 772733"/>
                  <a:gd name="connsiteY2" fmla="*/ 663263 h 746976"/>
                  <a:gd name="connsiteX3" fmla="*/ 721217 w 772733"/>
                  <a:gd name="connsiteY3" fmla="*/ 746976 h 746976"/>
                  <a:gd name="connsiteX4" fmla="*/ 772733 w 772733"/>
                  <a:gd name="connsiteY4" fmla="*/ 528035 h 746976"/>
                  <a:gd name="connsiteX5" fmla="*/ 399246 w 772733"/>
                  <a:gd name="connsiteY5" fmla="*/ 547353 h 746976"/>
                  <a:gd name="connsiteX6" fmla="*/ 721217 w 772733"/>
                  <a:gd name="connsiteY6" fmla="*/ 437883 h 746976"/>
                  <a:gd name="connsiteX7" fmla="*/ 238259 w 772733"/>
                  <a:gd name="connsiteY7" fmla="*/ 360609 h 746976"/>
                  <a:gd name="connsiteX8" fmla="*/ 689020 w 772733"/>
                  <a:gd name="connsiteY8" fmla="*/ 25759 h 746976"/>
                  <a:gd name="connsiteX0" fmla="*/ 689020 w 772733"/>
                  <a:gd name="connsiteY0" fmla="*/ 25759 h 746976"/>
                  <a:gd name="connsiteX1" fmla="*/ 64395 w 772733"/>
                  <a:gd name="connsiteY1" fmla="*/ 0 h 746976"/>
                  <a:gd name="connsiteX2" fmla="*/ 0 w 772733"/>
                  <a:gd name="connsiteY2" fmla="*/ 663263 h 746976"/>
                  <a:gd name="connsiteX3" fmla="*/ 721217 w 772733"/>
                  <a:gd name="connsiteY3" fmla="*/ 746976 h 746976"/>
                  <a:gd name="connsiteX4" fmla="*/ 772733 w 772733"/>
                  <a:gd name="connsiteY4" fmla="*/ 528035 h 746976"/>
                  <a:gd name="connsiteX5" fmla="*/ 399246 w 772733"/>
                  <a:gd name="connsiteY5" fmla="*/ 547353 h 746976"/>
                  <a:gd name="connsiteX6" fmla="*/ 721217 w 772733"/>
                  <a:gd name="connsiteY6" fmla="*/ 437883 h 746976"/>
                  <a:gd name="connsiteX7" fmla="*/ 238259 w 772733"/>
                  <a:gd name="connsiteY7" fmla="*/ 399246 h 746976"/>
                  <a:gd name="connsiteX8" fmla="*/ 689020 w 772733"/>
                  <a:gd name="connsiteY8" fmla="*/ 25759 h 746976"/>
                  <a:gd name="connsiteX0" fmla="*/ 689020 w 772733"/>
                  <a:gd name="connsiteY0" fmla="*/ 25759 h 746976"/>
                  <a:gd name="connsiteX1" fmla="*/ 64395 w 772733"/>
                  <a:gd name="connsiteY1" fmla="*/ 0 h 746976"/>
                  <a:gd name="connsiteX2" fmla="*/ 0 w 772733"/>
                  <a:gd name="connsiteY2" fmla="*/ 663263 h 746976"/>
                  <a:gd name="connsiteX3" fmla="*/ 721217 w 772733"/>
                  <a:gd name="connsiteY3" fmla="*/ 746976 h 746976"/>
                  <a:gd name="connsiteX4" fmla="*/ 772733 w 772733"/>
                  <a:gd name="connsiteY4" fmla="*/ 528035 h 746976"/>
                  <a:gd name="connsiteX5" fmla="*/ 399246 w 772733"/>
                  <a:gd name="connsiteY5" fmla="*/ 547353 h 746976"/>
                  <a:gd name="connsiteX6" fmla="*/ 721217 w 772733"/>
                  <a:gd name="connsiteY6" fmla="*/ 437883 h 746976"/>
                  <a:gd name="connsiteX7" fmla="*/ 238259 w 772733"/>
                  <a:gd name="connsiteY7" fmla="*/ 399246 h 746976"/>
                  <a:gd name="connsiteX8" fmla="*/ 689020 w 772733"/>
                  <a:gd name="connsiteY8" fmla="*/ 25759 h 746976"/>
                  <a:gd name="connsiteX0" fmla="*/ 689020 w 772733"/>
                  <a:gd name="connsiteY0" fmla="*/ 25759 h 746976"/>
                  <a:gd name="connsiteX1" fmla="*/ 64395 w 772733"/>
                  <a:gd name="connsiteY1" fmla="*/ 0 h 746976"/>
                  <a:gd name="connsiteX2" fmla="*/ 0 w 772733"/>
                  <a:gd name="connsiteY2" fmla="*/ 663263 h 746976"/>
                  <a:gd name="connsiteX3" fmla="*/ 721217 w 772733"/>
                  <a:gd name="connsiteY3" fmla="*/ 746976 h 746976"/>
                  <a:gd name="connsiteX4" fmla="*/ 772733 w 772733"/>
                  <a:gd name="connsiteY4" fmla="*/ 528035 h 746976"/>
                  <a:gd name="connsiteX5" fmla="*/ 399246 w 772733"/>
                  <a:gd name="connsiteY5" fmla="*/ 547353 h 746976"/>
                  <a:gd name="connsiteX6" fmla="*/ 721217 w 772733"/>
                  <a:gd name="connsiteY6" fmla="*/ 437883 h 746976"/>
                  <a:gd name="connsiteX7" fmla="*/ 238259 w 772733"/>
                  <a:gd name="connsiteY7" fmla="*/ 399246 h 746976"/>
                  <a:gd name="connsiteX8" fmla="*/ 689020 w 772733"/>
                  <a:gd name="connsiteY8" fmla="*/ 25759 h 746976"/>
                  <a:gd name="connsiteX0" fmla="*/ 766293 w 772733"/>
                  <a:gd name="connsiteY0" fmla="*/ 0 h 753414"/>
                  <a:gd name="connsiteX1" fmla="*/ 64395 w 772733"/>
                  <a:gd name="connsiteY1" fmla="*/ 6438 h 753414"/>
                  <a:gd name="connsiteX2" fmla="*/ 0 w 772733"/>
                  <a:gd name="connsiteY2" fmla="*/ 669701 h 753414"/>
                  <a:gd name="connsiteX3" fmla="*/ 721217 w 772733"/>
                  <a:gd name="connsiteY3" fmla="*/ 753414 h 753414"/>
                  <a:gd name="connsiteX4" fmla="*/ 772733 w 772733"/>
                  <a:gd name="connsiteY4" fmla="*/ 534473 h 753414"/>
                  <a:gd name="connsiteX5" fmla="*/ 399246 w 772733"/>
                  <a:gd name="connsiteY5" fmla="*/ 553791 h 753414"/>
                  <a:gd name="connsiteX6" fmla="*/ 721217 w 772733"/>
                  <a:gd name="connsiteY6" fmla="*/ 444321 h 753414"/>
                  <a:gd name="connsiteX7" fmla="*/ 238259 w 772733"/>
                  <a:gd name="connsiteY7" fmla="*/ 405684 h 753414"/>
                  <a:gd name="connsiteX8" fmla="*/ 766293 w 772733"/>
                  <a:gd name="connsiteY8" fmla="*/ 0 h 753414"/>
                  <a:gd name="connsiteX0" fmla="*/ 766293 w 772733"/>
                  <a:gd name="connsiteY0" fmla="*/ 38638 h 792052"/>
                  <a:gd name="connsiteX1" fmla="*/ 45077 w 772733"/>
                  <a:gd name="connsiteY1" fmla="*/ 0 h 792052"/>
                  <a:gd name="connsiteX2" fmla="*/ 0 w 772733"/>
                  <a:gd name="connsiteY2" fmla="*/ 708339 h 792052"/>
                  <a:gd name="connsiteX3" fmla="*/ 721217 w 772733"/>
                  <a:gd name="connsiteY3" fmla="*/ 792052 h 792052"/>
                  <a:gd name="connsiteX4" fmla="*/ 772733 w 772733"/>
                  <a:gd name="connsiteY4" fmla="*/ 573111 h 792052"/>
                  <a:gd name="connsiteX5" fmla="*/ 399246 w 772733"/>
                  <a:gd name="connsiteY5" fmla="*/ 592429 h 792052"/>
                  <a:gd name="connsiteX6" fmla="*/ 721217 w 772733"/>
                  <a:gd name="connsiteY6" fmla="*/ 482959 h 792052"/>
                  <a:gd name="connsiteX7" fmla="*/ 238259 w 772733"/>
                  <a:gd name="connsiteY7" fmla="*/ 444322 h 792052"/>
                  <a:gd name="connsiteX8" fmla="*/ 766293 w 772733"/>
                  <a:gd name="connsiteY8" fmla="*/ 38638 h 792052"/>
                  <a:gd name="connsiteX0" fmla="*/ 766293 w 772733"/>
                  <a:gd name="connsiteY0" fmla="*/ 148109 h 901523"/>
                  <a:gd name="connsiteX1" fmla="*/ 45077 w 772733"/>
                  <a:gd name="connsiteY1" fmla="*/ 109471 h 901523"/>
                  <a:gd name="connsiteX2" fmla="*/ 0 w 772733"/>
                  <a:gd name="connsiteY2" fmla="*/ 817810 h 901523"/>
                  <a:gd name="connsiteX3" fmla="*/ 721217 w 772733"/>
                  <a:gd name="connsiteY3" fmla="*/ 901523 h 901523"/>
                  <a:gd name="connsiteX4" fmla="*/ 772733 w 772733"/>
                  <a:gd name="connsiteY4" fmla="*/ 682582 h 901523"/>
                  <a:gd name="connsiteX5" fmla="*/ 399246 w 772733"/>
                  <a:gd name="connsiteY5" fmla="*/ 701900 h 901523"/>
                  <a:gd name="connsiteX6" fmla="*/ 721217 w 772733"/>
                  <a:gd name="connsiteY6" fmla="*/ 592430 h 901523"/>
                  <a:gd name="connsiteX7" fmla="*/ 238259 w 772733"/>
                  <a:gd name="connsiteY7" fmla="*/ 553793 h 901523"/>
                  <a:gd name="connsiteX8" fmla="*/ 766293 w 772733"/>
                  <a:gd name="connsiteY8" fmla="*/ 148109 h 901523"/>
                  <a:gd name="connsiteX0" fmla="*/ 1238518 w 1244958"/>
                  <a:gd name="connsiteY0" fmla="*/ 148109 h 901523"/>
                  <a:gd name="connsiteX1" fmla="*/ 517302 w 1244958"/>
                  <a:gd name="connsiteY1" fmla="*/ 109471 h 901523"/>
                  <a:gd name="connsiteX2" fmla="*/ 472225 w 1244958"/>
                  <a:gd name="connsiteY2" fmla="*/ 817810 h 901523"/>
                  <a:gd name="connsiteX3" fmla="*/ 1193442 w 1244958"/>
                  <a:gd name="connsiteY3" fmla="*/ 901523 h 901523"/>
                  <a:gd name="connsiteX4" fmla="*/ 1244958 w 1244958"/>
                  <a:gd name="connsiteY4" fmla="*/ 682582 h 901523"/>
                  <a:gd name="connsiteX5" fmla="*/ 871471 w 1244958"/>
                  <a:gd name="connsiteY5" fmla="*/ 701900 h 901523"/>
                  <a:gd name="connsiteX6" fmla="*/ 1193442 w 1244958"/>
                  <a:gd name="connsiteY6" fmla="*/ 592430 h 901523"/>
                  <a:gd name="connsiteX7" fmla="*/ 710484 w 1244958"/>
                  <a:gd name="connsiteY7" fmla="*/ 553793 h 901523"/>
                  <a:gd name="connsiteX8" fmla="*/ 1238518 w 1244958"/>
                  <a:gd name="connsiteY8" fmla="*/ 148109 h 901523"/>
                  <a:gd name="connsiteX0" fmla="*/ 921913 w 928353"/>
                  <a:gd name="connsiteY0" fmla="*/ 148109 h 901523"/>
                  <a:gd name="connsiteX1" fmla="*/ 200697 w 928353"/>
                  <a:gd name="connsiteY1" fmla="*/ 109471 h 901523"/>
                  <a:gd name="connsiteX2" fmla="*/ 7513 w 928353"/>
                  <a:gd name="connsiteY2" fmla="*/ 631066 h 901523"/>
                  <a:gd name="connsiteX3" fmla="*/ 155620 w 928353"/>
                  <a:gd name="connsiteY3" fmla="*/ 817810 h 901523"/>
                  <a:gd name="connsiteX4" fmla="*/ 876837 w 928353"/>
                  <a:gd name="connsiteY4" fmla="*/ 901523 h 901523"/>
                  <a:gd name="connsiteX5" fmla="*/ 928353 w 928353"/>
                  <a:gd name="connsiteY5" fmla="*/ 682582 h 901523"/>
                  <a:gd name="connsiteX6" fmla="*/ 554866 w 928353"/>
                  <a:gd name="connsiteY6" fmla="*/ 701900 h 901523"/>
                  <a:gd name="connsiteX7" fmla="*/ 876837 w 928353"/>
                  <a:gd name="connsiteY7" fmla="*/ 592430 h 901523"/>
                  <a:gd name="connsiteX8" fmla="*/ 393879 w 928353"/>
                  <a:gd name="connsiteY8" fmla="*/ 553793 h 901523"/>
                  <a:gd name="connsiteX9" fmla="*/ 921913 w 928353"/>
                  <a:gd name="connsiteY9" fmla="*/ 148109 h 901523"/>
                  <a:gd name="connsiteX0" fmla="*/ 964842 w 971282"/>
                  <a:gd name="connsiteY0" fmla="*/ 148109 h 901523"/>
                  <a:gd name="connsiteX1" fmla="*/ 243626 w 971282"/>
                  <a:gd name="connsiteY1" fmla="*/ 109471 h 901523"/>
                  <a:gd name="connsiteX2" fmla="*/ 50442 w 971282"/>
                  <a:gd name="connsiteY2" fmla="*/ 631066 h 901523"/>
                  <a:gd name="connsiteX3" fmla="*/ 198549 w 971282"/>
                  <a:gd name="connsiteY3" fmla="*/ 817810 h 901523"/>
                  <a:gd name="connsiteX4" fmla="*/ 919766 w 971282"/>
                  <a:gd name="connsiteY4" fmla="*/ 901523 h 901523"/>
                  <a:gd name="connsiteX5" fmla="*/ 971282 w 971282"/>
                  <a:gd name="connsiteY5" fmla="*/ 682582 h 901523"/>
                  <a:gd name="connsiteX6" fmla="*/ 597795 w 971282"/>
                  <a:gd name="connsiteY6" fmla="*/ 701900 h 901523"/>
                  <a:gd name="connsiteX7" fmla="*/ 919766 w 971282"/>
                  <a:gd name="connsiteY7" fmla="*/ 592430 h 901523"/>
                  <a:gd name="connsiteX8" fmla="*/ 436808 w 971282"/>
                  <a:gd name="connsiteY8" fmla="*/ 553793 h 901523"/>
                  <a:gd name="connsiteX9" fmla="*/ 964842 w 971282"/>
                  <a:gd name="connsiteY9" fmla="*/ 148109 h 901523"/>
                  <a:gd name="connsiteX0" fmla="*/ 964842 w 971282"/>
                  <a:gd name="connsiteY0" fmla="*/ 148109 h 901523"/>
                  <a:gd name="connsiteX1" fmla="*/ 243626 w 971282"/>
                  <a:gd name="connsiteY1" fmla="*/ 109471 h 901523"/>
                  <a:gd name="connsiteX2" fmla="*/ 50442 w 971282"/>
                  <a:gd name="connsiteY2" fmla="*/ 631066 h 901523"/>
                  <a:gd name="connsiteX3" fmla="*/ 198549 w 971282"/>
                  <a:gd name="connsiteY3" fmla="*/ 817810 h 901523"/>
                  <a:gd name="connsiteX4" fmla="*/ 919766 w 971282"/>
                  <a:gd name="connsiteY4" fmla="*/ 901523 h 901523"/>
                  <a:gd name="connsiteX5" fmla="*/ 971282 w 971282"/>
                  <a:gd name="connsiteY5" fmla="*/ 682582 h 901523"/>
                  <a:gd name="connsiteX6" fmla="*/ 597795 w 971282"/>
                  <a:gd name="connsiteY6" fmla="*/ 701900 h 901523"/>
                  <a:gd name="connsiteX7" fmla="*/ 919766 w 971282"/>
                  <a:gd name="connsiteY7" fmla="*/ 592430 h 901523"/>
                  <a:gd name="connsiteX8" fmla="*/ 436808 w 971282"/>
                  <a:gd name="connsiteY8" fmla="*/ 553793 h 901523"/>
                  <a:gd name="connsiteX9" fmla="*/ 964842 w 971282"/>
                  <a:gd name="connsiteY9" fmla="*/ 148109 h 901523"/>
                  <a:gd name="connsiteX0" fmla="*/ 977721 w 977721"/>
                  <a:gd name="connsiteY0" fmla="*/ 257579 h 901523"/>
                  <a:gd name="connsiteX1" fmla="*/ 243626 w 977721"/>
                  <a:gd name="connsiteY1" fmla="*/ 109471 h 901523"/>
                  <a:gd name="connsiteX2" fmla="*/ 50442 w 977721"/>
                  <a:gd name="connsiteY2" fmla="*/ 631066 h 901523"/>
                  <a:gd name="connsiteX3" fmla="*/ 198549 w 977721"/>
                  <a:gd name="connsiteY3" fmla="*/ 817810 h 901523"/>
                  <a:gd name="connsiteX4" fmla="*/ 919766 w 977721"/>
                  <a:gd name="connsiteY4" fmla="*/ 901523 h 901523"/>
                  <a:gd name="connsiteX5" fmla="*/ 971282 w 977721"/>
                  <a:gd name="connsiteY5" fmla="*/ 682582 h 901523"/>
                  <a:gd name="connsiteX6" fmla="*/ 597795 w 977721"/>
                  <a:gd name="connsiteY6" fmla="*/ 701900 h 901523"/>
                  <a:gd name="connsiteX7" fmla="*/ 919766 w 977721"/>
                  <a:gd name="connsiteY7" fmla="*/ 592430 h 901523"/>
                  <a:gd name="connsiteX8" fmla="*/ 436808 w 977721"/>
                  <a:gd name="connsiteY8" fmla="*/ 553793 h 901523"/>
                  <a:gd name="connsiteX9" fmla="*/ 977721 w 977721"/>
                  <a:gd name="connsiteY9" fmla="*/ 257579 h 901523"/>
                  <a:gd name="connsiteX0" fmla="*/ 977721 w 977721"/>
                  <a:gd name="connsiteY0" fmla="*/ 257579 h 901523"/>
                  <a:gd name="connsiteX1" fmla="*/ 243626 w 977721"/>
                  <a:gd name="connsiteY1" fmla="*/ 109471 h 901523"/>
                  <a:gd name="connsiteX2" fmla="*/ 50442 w 977721"/>
                  <a:gd name="connsiteY2" fmla="*/ 631066 h 901523"/>
                  <a:gd name="connsiteX3" fmla="*/ 198549 w 977721"/>
                  <a:gd name="connsiteY3" fmla="*/ 817810 h 901523"/>
                  <a:gd name="connsiteX4" fmla="*/ 919766 w 977721"/>
                  <a:gd name="connsiteY4" fmla="*/ 901523 h 901523"/>
                  <a:gd name="connsiteX5" fmla="*/ 971282 w 977721"/>
                  <a:gd name="connsiteY5" fmla="*/ 682582 h 901523"/>
                  <a:gd name="connsiteX6" fmla="*/ 597795 w 977721"/>
                  <a:gd name="connsiteY6" fmla="*/ 701900 h 901523"/>
                  <a:gd name="connsiteX7" fmla="*/ 919766 w 977721"/>
                  <a:gd name="connsiteY7" fmla="*/ 592430 h 901523"/>
                  <a:gd name="connsiteX8" fmla="*/ 436808 w 977721"/>
                  <a:gd name="connsiteY8" fmla="*/ 553793 h 901523"/>
                  <a:gd name="connsiteX9" fmla="*/ 977721 w 977721"/>
                  <a:gd name="connsiteY9" fmla="*/ 257579 h 901523"/>
                  <a:gd name="connsiteX0" fmla="*/ 945524 w 971282"/>
                  <a:gd name="connsiteY0" fmla="*/ 225382 h 901523"/>
                  <a:gd name="connsiteX1" fmla="*/ 243626 w 971282"/>
                  <a:gd name="connsiteY1" fmla="*/ 109471 h 901523"/>
                  <a:gd name="connsiteX2" fmla="*/ 50442 w 971282"/>
                  <a:gd name="connsiteY2" fmla="*/ 631066 h 901523"/>
                  <a:gd name="connsiteX3" fmla="*/ 198549 w 971282"/>
                  <a:gd name="connsiteY3" fmla="*/ 817810 h 901523"/>
                  <a:gd name="connsiteX4" fmla="*/ 919766 w 971282"/>
                  <a:gd name="connsiteY4" fmla="*/ 901523 h 901523"/>
                  <a:gd name="connsiteX5" fmla="*/ 971282 w 971282"/>
                  <a:gd name="connsiteY5" fmla="*/ 682582 h 901523"/>
                  <a:gd name="connsiteX6" fmla="*/ 597795 w 971282"/>
                  <a:gd name="connsiteY6" fmla="*/ 701900 h 901523"/>
                  <a:gd name="connsiteX7" fmla="*/ 919766 w 971282"/>
                  <a:gd name="connsiteY7" fmla="*/ 592430 h 901523"/>
                  <a:gd name="connsiteX8" fmla="*/ 436808 w 971282"/>
                  <a:gd name="connsiteY8" fmla="*/ 553793 h 901523"/>
                  <a:gd name="connsiteX9" fmla="*/ 945524 w 971282"/>
                  <a:gd name="connsiteY9" fmla="*/ 225382 h 901523"/>
                  <a:gd name="connsiteX0" fmla="*/ 945524 w 971282"/>
                  <a:gd name="connsiteY0" fmla="*/ 225382 h 901523"/>
                  <a:gd name="connsiteX1" fmla="*/ 243626 w 971282"/>
                  <a:gd name="connsiteY1" fmla="*/ 109471 h 901523"/>
                  <a:gd name="connsiteX2" fmla="*/ 50442 w 971282"/>
                  <a:gd name="connsiteY2" fmla="*/ 631066 h 901523"/>
                  <a:gd name="connsiteX3" fmla="*/ 198549 w 971282"/>
                  <a:gd name="connsiteY3" fmla="*/ 817810 h 901523"/>
                  <a:gd name="connsiteX4" fmla="*/ 919766 w 971282"/>
                  <a:gd name="connsiteY4" fmla="*/ 901523 h 901523"/>
                  <a:gd name="connsiteX5" fmla="*/ 971282 w 971282"/>
                  <a:gd name="connsiteY5" fmla="*/ 682582 h 901523"/>
                  <a:gd name="connsiteX6" fmla="*/ 597795 w 971282"/>
                  <a:gd name="connsiteY6" fmla="*/ 701900 h 901523"/>
                  <a:gd name="connsiteX7" fmla="*/ 919766 w 971282"/>
                  <a:gd name="connsiteY7" fmla="*/ 592430 h 901523"/>
                  <a:gd name="connsiteX8" fmla="*/ 436808 w 971282"/>
                  <a:gd name="connsiteY8" fmla="*/ 553793 h 901523"/>
                  <a:gd name="connsiteX9" fmla="*/ 945524 w 971282"/>
                  <a:gd name="connsiteY9" fmla="*/ 225382 h 901523"/>
                  <a:gd name="connsiteX0" fmla="*/ 945524 w 1053921"/>
                  <a:gd name="connsiteY0" fmla="*/ 225382 h 901523"/>
                  <a:gd name="connsiteX1" fmla="*/ 243626 w 1053921"/>
                  <a:gd name="connsiteY1" fmla="*/ 109471 h 901523"/>
                  <a:gd name="connsiteX2" fmla="*/ 50442 w 1053921"/>
                  <a:gd name="connsiteY2" fmla="*/ 631066 h 901523"/>
                  <a:gd name="connsiteX3" fmla="*/ 198549 w 1053921"/>
                  <a:gd name="connsiteY3" fmla="*/ 817810 h 901523"/>
                  <a:gd name="connsiteX4" fmla="*/ 919766 w 1053921"/>
                  <a:gd name="connsiteY4" fmla="*/ 901523 h 901523"/>
                  <a:gd name="connsiteX5" fmla="*/ 971282 w 1053921"/>
                  <a:gd name="connsiteY5" fmla="*/ 682582 h 901523"/>
                  <a:gd name="connsiteX6" fmla="*/ 597795 w 1053921"/>
                  <a:gd name="connsiteY6" fmla="*/ 701900 h 901523"/>
                  <a:gd name="connsiteX7" fmla="*/ 919766 w 1053921"/>
                  <a:gd name="connsiteY7" fmla="*/ 592430 h 901523"/>
                  <a:gd name="connsiteX8" fmla="*/ 436808 w 1053921"/>
                  <a:gd name="connsiteY8" fmla="*/ 553793 h 901523"/>
                  <a:gd name="connsiteX9" fmla="*/ 881129 w 1053921"/>
                  <a:gd name="connsiteY9" fmla="*/ 289776 h 901523"/>
                  <a:gd name="connsiteX10" fmla="*/ 945524 w 1053921"/>
                  <a:gd name="connsiteY10" fmla="*/ 225382 h 901523"/>
                  <a:gd name="connsiteX0" fmla="*/ 945524 w 1053921"/>
                  <a:gd name="connsiteY0" fmla="*/ 225382 h 901523"/>
                  <a:gd name="connsiteX1" fmla="*/ 243626 w 1053921"/>
                  <a:gd name="connsiteY1" fmla="*/ 109471 h 901523"/>
                  <a:gd name="connsiteX2" fmla="*/ 50442 w 1053921"/>
                  <a:gd name="connsiteY2" fmla="*/ 631066 h 901523"/>
                  <a:gd name="connsiteX3" fmla="*/ 198549 w 1053921"/>
                  <a:gd name="connsiteY3" fmla="*/ 817810 h 901523"/>
                  <a:gd name="connsiteX4" fmla="*/ 919766 w 1053921"/>
                  <a:gd name="connsiteY4" fmla="*/ 901523 h 901523"/>
                  <a:gd name="connsiteX5" fmla="*/ 971282 w 1053921"/>
                  <a:gd name="connsiteY5" fmla="*/ 682582 h 901523"/>
                  <a:gd name="connsiteX6" fmla="*/ 597795 w 1053921"/>
                  <a:gd name="connsiteY6" fmla="*/ 701900 h 901523"/>
                  <a:gd name="connsiteX7" fmla="*/ 919766 w 1053921"/>
                  <a:gd name="connsiteY7" fmla="*/ 592430 h 901523"/>
                  <a:gd name="connsiteX8" fmla="*/ 436808 w 1053921"/>
                  <a:gd name="connsiteY8" fmla="*/ 553793 h 901523"/>
                  <a:gd name="connsiteX9" fmla="*/ 836053 w 1053921"/>
                  <a:gd name="connsiteY9" fmla="*/ 328413 h 901523"/>
                  <a:gd name="connsiteX10" fmla="*/ 945524 w 1053921"/>
                  <a:gd name="connsiteY10" fmla="*/ 225382 h 901523"/>
                  <a:gd name="connsiteX0" fmla="*/ 945524 w 1053921"/>
                  <a:gd name="connsiteY0" fmla="*/ 225382 h 901523"/>
                  <a:gd name="connsiteX1" fmla="*/ 243626 w 1053921"/>
                  <a:gd name="connsiteY1" fmla="*/ 109471 h 901523"/>
                  <a:gd name="connsiteX2" fmla="*/ 50442 w 1053921"/>
                  <a:gd name="connsiteY2" fmla="*/ 631066 h 901523"/>
                  <a:gd name="connsiteX3" fmla="*/ 198549 w 1053921"/>
                  <a:gd name="connsiteY3" fmla="*/ 817810 h 901523"/>
                  <a:gd name="connsiteX4" fmla="*/ 919766 w 1053921"/>
                  <a:gd name="connsiteY4" fmla="*/ 901523 h 901523"/>
                  <a:gd name="connsiteX5" fmla="*/ 971282 w 1053921"/>
                  <a:gd name="connsiteY5" fmla="*/ 682582 h 901523"/>
                  <a:gd name="connsiteX6" fmla="*/ 597795 w 1053921"/>
                  <a:gd name="connsiteY6" fmla="*/ 701900 h 901523"/>
                  <a:gd name="connsiteX7" fmla="*/ 919766 w 1053921"/>
                  <a:gd name="connsiteY7" fmla="*/ 592430 h 901523"/>
                  <a:gd name="connsiteX8" fmla="*/ 436808 w 1053921"/>
                  <a:gd name="connsiteY8" fmla="*/ 553793 h 901523"/>
                  <a:gd name="connsiteX9" fmla="*/ 836053 w 1053921"/>
                  <a:gd name="connsiteY9" fmla="*/ 328413 h 901523"/>
                  <a:gd name="connsiteX10" fmla="*/ 945524 w 1053921"/>
                  <a:gd name="connsiteY10" fmla="*/ 225382 h 901523"/>
                  <a:gd name="connsiteX0" fmla="*/ 945524 w 1053921"/>
                  <a:gd name="connsiteY0" fmla="*/ 225382 h 901523"/>
                  <a:gd name="connsiteX1" fmla="*/ 243626 w 1053921"/>
                  <a:gd name="connsiteY1" fmla="*/ 109471 h 901523"/>
                  <a:gd name="connsiteX2" fmla="*/ 50442 w 1053921"/>
                  <a:gd name="connsiteY2" fmla="*/ 631066 h 901523"/>
                  <a:gd name="connsiteX3" fmla="*/ 198549 w 1053921"/>
                  <a:gd name="connsiteY3" fmla="*/ 817810 h 901523"/>
                  <a:gd name="connsiteX4" fmla="*/ 919766 w 1053921"/>
                  <a:gd name="connsiteY4" fmla="*/ 901523 h 901523"/>
                  <a:gd name="connsiteX5" fmla="*/ 971282 w 1053921"/>
                  <a:gd name="connsiteY5" fmla="*/ 682582 h 901523"/>
                  <a:gd name="connsiteX6" fmla="*/ 597795 w 1053921"/>
                  <a:gd name="connsiteY6" fmla="*/ 701900 h 901523"/>
                  <a:gd name="connsiteX7" fmla="*/ 919766 w 1053921"/>
                  <a:gd name="connsiteY7" fmla="*/ 592430 h 901523"/>
                  <a:gd name="connsiteX8" fmla="*/ 430368 w 1053921"/>
                  <a:gd name="connsiteY8" fmla="*/ 444323 h 901523"/>
                  <a:gd name="connsiteX9" fmla="*/ 836053 w 1053921"/>
                  <a:gd name="connsiteY9" fmla="*/ 328413 h 901523"/>
                  <a:gd name="connsiteX10" fmla="*/ 945524 w 1053921"/>
                  <a:gd name="connsiteY10" fmla="*/ 225382 h 901523"/>
                  <a:gd name="connsiteX0" fmla="*/ 945524 w 1053921"/>
                  <a:gd name="connsiteY0" fmla="*/ 225382 h 901523"/>
                  <a:gd name="connsiteX1" fmla="*/ 243626 w 1053921"/>
                  <a:gd name="connsiteY1" fmla="*/ 109471 h 901523"/>
                  <a:gd name="connsiteX2" fmla="*/ 50442 w 1053921"/>
                  <a:gd name="connsiteY2" fmla="*/ 631066 h 901523"/>
                  <a:gd name="connsiteX3" fmla="*/ 198549 w 1053921"/>
                  <a:gd name="connsiteY3" fmla="*/ 817810 h 901523"/>
                  <a:gd name="connsiteX4" fmla="*/ 919766 w 1053921"/>
                  <a:gd name="connsiteY4" fmla="*/ 901523 h 901523"/>
                  <a:gd name="connsiteX5" fmla="*/ 971282 w 1053921"/>
                  <a:gd name="connsiteY5" fmla="*/ 682582 h 901523"/>
                  <a:gd name="connsiteX6" fmla="*/ 597795 w 1053921"/>
                  <a:gd name="connsiteY6" fmla="*/ 701900 h 901523"/>
                  <a:gd name="connsiteX7" fmla="*/ 919766 w 1053921"/>
                  <a:gd name="connsiteY7" fmla="*/ 592430 h 901523"/>
                  <a:gd name="connsiteX8" fmla="*/ 430368 w 1053921"/>
                  <a:gd name="connsiteY8" fmla="*/ 444323 h 901523"/>
                  <a:gd name="connsiteX9" fmla="*/ 836053 w 1053921"/>
                  <a:gd name="connsiteY9" fmla="*/ 328413 h 901523"/>
                  <a:gd name="connsiteX10" fmla="*/ 945524 w 1053921"/>
                  <a:gd name="connsiteY10" fmla="*/ 225382 h 901523"/>
                  <a:gd name="connsiteX0" fmla="*/ 945524 w 1053921"/>
                  <a:gd name="connsiteY0" fmla="*/ 225382 h 901523"/>
                  <a:gd name="connsiteX1" fmla="*/ 243626 w 1053921"/>
                  <a:gd name="connsiteY1" fmla="*/ 109471 h 901523"/>
                  <a:gd name="connsiteX2" fmla="*/ 50442 w 1053921"/>
                  <a:gd name="connsiteY2" fmla="*/ 631066 h 901523"/>
                  <a:gd name="connsiteX3" fmla="*/ 198549 w 1053921"/>
                  <a:gd name="connsiteY3" fmla="*/ 817810 h 901523"/>
                  <a:gd name="connsiteX4" fmla="*/ 919766 w 1053921"/>
                  <a:gd name="connsiteY4" fmla="*/ 901523 h 901523"/>
                  <a:gd name="connsiteX5" fmla="*/ 971282 w 1053921"/>
                  <a:gd name="connsiteY5" fmla="*/ 682582 h 901523"/>
                  <a:gd name="connsiteX6" fmla="*/ 778099 w 1053921"/>
                  <a:gd name="connsiteY6" fmla="*/ 734098 h 901523"/>
                  <a:gd name="connsiteX7" fmla="*/ 919766 w 1053921"/>
                  <a:gd name="connsiteY7" fmla="*/ 592430 h 901523"/>
                  <a:gd name="connsiteX8" fmla="*/ 430368 w 1053921"/>
                  <a:gd name="connsiteY8" fmla="*/ 444323 h 901523"/>
                  <a:gd name="connsiteX9" fmla="*/ 836053 w 1053921"/>
                  <a:gd name="connsiteY9" fmla="*/ 328413 h 901523"/>
                  <a:gd name="connsiteX10" fmla="*/ 945524 w 1053921"/>
                  <a:gd name="connsiteY10" fmla="*/ 225382 h 901523"/>
                  <a:gd name="connsiteX0" fmla="*/ 945524 w 1053921"/>
                  <a:gd name="connsiteY0" fmla="*/ 225382 h 901523"/>
                  <a:gd name="connsiteX1" fmla="*/ 243626 w 1053921"/>
                  <a:gd name="connsiteY1" fmla="*/ 109471 h 901523"/>
                  <a:gd name="connsiteX2" fmla="*/ 50442 w 1053921"/>
                  <a:gd name="connsiteY2" fmla="*/ 631066 h 901523"/>
                  <a:gd name="connsiteX3" fmla="*/ 198549 w 1053921"/>
                  <a:gd name="connsiteY3" fmla="*/ 817810 h 901523"/>
                  <a:gd name="connsiteX4" fmla="*/ 919766 w 1053921"/>
                  <a:gd name="connsiteY4" fmla="*/ 901523 h 901523"/>
                  <a:gd name="connsiteX5" fmla="*/ 971282 w 1053921"/>
                  <a:gd name="connsiteY5" fmla="*/ 682582 h 901523"/>
                  <a:gd name="connsiteX6" fmla="*/ 778099 w 1053921"/>
                  <a:gd name="connsiteY6" fmla="*/ 734098 h 901523"/>
                  <a:gd name="connsiteX7" fmla="*/ 868250 w 1053921"/>
                  <a:gd name="connsiteY7" fmla="*/ 579551 h 901523"/>
                  <a:gd name="connsiteX8" fmla="*/ 430368 w 1053921"/>
                  <a:gd name="connsiteY8" fmla="*/ 444323 h 901523"/>
                  <a:gd name="connsiteX9" fmla="*/ 836053 w 1053921"/>
                  <a:gd name="connsiteY9" fmla="*/ 328413 h 901523"/>
                  <a:gd name="connsiteX10" fmla="*/ 945524 w 1053921"/>
                  <a:gd name="connsiteY10" fmla="*/ 225382 h 901523"/>
                  <a:gd name="connsiteX0" fmla="*/ 945524 w 1053921"/>
                  <a:gd name="connsiteY0" fmla="*/ 225382 h 901523"/>
                  <a:gd name="connsiteX1" fmla="*/ 243626 w 1053921"/>
                  <a:gd name="connsiteY1" fmla="*/ 109471 h 901523"/>
                  <a:gd name="connsiteX2" fmla="*/ 50442 w 1053921"/>
                  <a:gd name="connsiteY2" fmla="*/ 631066 h 901523"/>
                  <a:gd name="connsiteX3" fmla="*/ 198549 w 1053921"/>
                  <a:gd name="connsiteY3" fmla="*/ 817810 h 901523"/>
                  <a:gd name="connsiteX4" fmla="*/ 919766 w 1053921"/>
                  <a:gd name="connsiteY4" fmla="*/ 901523 h 901523"/>
                  <a:gd name="connsiteX5" fmla="*/ 971282 w 1053921"/>
                  <a:gd name="connsiteY5" fmla="*/ 682582 h 901523"/>
                  <a:gd name="connsiteX6" fmla="*/ 713705 w 1053921"/>
                  <a:gd name="connsiteY6" fmla="*/ 753417 h 901523"/>
                  <a:gd name="connsiteX7" fmla="*/ 868250 w 1053921"/>
                  <a:gd name="connsiteY7" fmla="*/ 579551 h 901523"/>
                  <a:gd name="connsiteX8" fmla="*/ 430368 w 1053921"/>
                  <a:gd name="connsiteY8" fmla="*/ 444323 h 901523"/>
                  <a:gd name="connsiteX9" fmla="*/ 836053 w 1053921"/>
                  <a:gd name="connsiteY9" fmla="*/ 328413 h 901523"/>
                  <a:gd name="connsiteX10" fmla="*/ 945524 w 1053921"/>
                  <a:gd name="connsiteY10" fmla="*/ 225382 h 901523"/>
                  <a:gd name="connsiteX0" fmla="*/ 945524 w 1053921"/>
                  <a:gd name="connsiteY0" fmla="*/ 225382 h 873037"/>
                  <a:gd name="connsiteX1" fmla="*/ 243626 w 1053921"/>
                  <a:gd name="connsiteY1" fmla="*/ 109471 h 873037"/>
                  <a:gd name="connsiteX2" fmla="*/ 50442 w 1053921"/>
                  <a:gd name="connsiteY2" fmla="*/ 631066 h 873037"/>
                  <a:gd name="connsiteX3" fmla="*/ 198549 w 1053921"/>
                  <a:gd name="connsiteY3" fmla="*/ 817810 h 873037"/>
                  <a:gd name="connsiteX4" fmla="*/ 848932 w 1053921"/>
                  <a:gd name="connsiteY4" fmla="*/ 873037 h 873037"/>
                  <a:gd name="connsiteX5" fmla="*/ 971282 w 1053921"/>
                  <a:gd name="connsiteY5" fmla="*/ 682582 h 873037"/>
                  <a:gd name="connsiteX6" fmla="*/ 713705 w 1053921"/>
                  <a:gd name="connsiteY6" fmla="*/ 753417 h 873037"/>
                  <a:gd name="connsiteX7" fmla="*/ 868250 w 1053921"/>
                  <a:gd name="connsiteY7" fmla="*/ 579551 h 873037"/>
                  <a:gd name="connsiteX8" fmla="*/ 430368 w 1053921"/>
                  <a:gd name="connsiteY8" fmla="*/ 444323 h 873037"/>
                  <a:gd name="connsiteX9" fmla="*/ 836053 w 1053921"/>
                  <a:gd name="connsiteY9" fmla="*/ 328413 h 873037"/>
                  <a:gd name="connsiteX10" fmla="*/ 945524 w 1053921"/>
                  <a:gd name="connsiteY10" fmla="*/ 225382 h 873037"/>
                  <a:gd name="connsiteX0" fmla="*/ 945524 w 1053921"/>
                  <a:gd name="connsiteY0" fmla="*/ 225382 h 915311"/>
                  <a:gd name="connsiteX1" fmla="*/ 243626 w 1053921"/>
                  <a:gd name="connsiteY1" fmla="*/ 109471 h 915311"/>
                  <a:gd name="connsiteX2" fmla="*/ 50442 w 1053921"/>
                  <a:gd name="connsiteY2" fmla="*/ 631066 h 915311"/>
                  <a:gd name="connsiteX3" fmla="*/ 198549 w 1053921"/>
                  <a:gd name="connsiteY3" fmla="*/ 817810 h 915311"/>
                  <a:gd name="connsiteX4" fmla="*/ 848932 w 1053921"/>
                  <a:gd name="connsiteY4" fmla="*/ 873037 h 915311"/>
                  <a:gd name="connsiteX5" fmla="*/ 971282 w 1053921"/>
                  <a:gd name="connsiteY5" fmla="*/ 682582 h 915311"/>
                  <a:gd name="connsiteX6" fmla="*/ 713705 w 1053921"/>
                  <a:gd name="connsiteY6" fmla="*/ 753417 h 915311"/>
                  <a:gd name="connsiteX7" fmla="*/ 868250 w 1053921"/>
                  <a:gd name="connsiteY7" fmla="*/ 579551 h 915311"/>
                  <a:gd name="connsiteX8" fmla="*/ 430368 w 1053921"/>
                  <a:gd name="connsiteY8" fmla="*/ 444323 h 915311"/>
                  <a:gd name="connsiteX9" fmla="*/ 836053 w 1053921"/>
                  <a:gd name="connsiteY9" fmla="*/ 328413 h 915311"/>
                  <a:gd name="connsiteX10" fmla="*/ 945524 w 1053921"/>
                  <a:gd name="connsiteY10" fmla="*/ 225382 h 915311"/>
                  <a:gd name="connsiteX0" fmla="*/ 945524 w 1053921"/>
                  <a:gd name="connsiteY0" fmla="*/ 225382 h 915311"/>
                  <a:gd name="connsiteX1" fmla="*/ 243626 w 1053921"/>
                  <a:gd name="connsiteY1" fmla="*/ 109471 h 915311"/>
                  <a:gd name="connsiteX2" fmla="*/ 50442 w 1053921"/>
                  <a:gd name="connsiteY2" fmla="*/ 631066 h 915311"/>
                  <a:gd name="connsiteX3" fmla="*/ 204989 w 1053921"/>
                  <a:gd name="connsiteY3" fmla="*/ 873037 h 915311"/>
                  <a:gd name="connsiteX4" fmla="*/ 848932 w 1053921"/>
                  <a:gd name="connsiteY4" fmla="*/ 873037 h 915311"/>
                  <a:gd name="connsiteX5" fmla="*/ 971282 w 1053921"/>
                  <a:gd name="connsiteY5" fmla="*/ 682582 h 915311"/>
                  <a:gd name="connsiteX6" fmla="*/ 713705 w 1053921"/>
                  <a:gd name="connsiteY6" fmla="*/ 753417 h 915311"/>
                  <a:gd name="connsiteX7" fmla="*/ 868250 w 1053921"/>
                  <a:gd name="connsiteY7" fmla="*/ 579551 h 915311"/>
                  <a:gd name="connsiteX8" fmla="*/ 430368 w 1053921"/>
                  <a:gd name="connsiteY8" fmla="*/ 444323 h 915311"/>
                  <a:gd name="connsiteX9" fmla="*/ 836053 w 1053921"/>
                  <a:gd name="connsiteY9" fmla="*/ 328413 h 915311"/>
                  <a:gd name="connsiteX10" fmla="*/ 945524 w 1053921"/>
                  <a:gd name="connsiteY10" fmla="*/ 225382 h 915311"/>
                  <a:gd name="connsiteX0" fmla="*/ 945524 w 1053921"/>
                  <a:gd name="connsiteY0" fmla="*/ 225382 h 915311"/>
                  <a:gd name="connsiteX1" fmla="*/ 243626 w 1053921"/>
                  <a:gd name="connsiteY1" fmla="*/ 109471 h 915311"/>
                  <a:gd name="connsiteX2" fmla="*/ 50442 w 1053921"/>
                  <a:gd name="connsiteY2" fmla="*/ 631066 h 915311"/>
                  <a:gd name="connsiteX3" fmla="*/ 204989 w 1053921"/>
                  <a:gd name="connsiteY3" fmla="*/ 873037 h 915311"/>
                  <a:gd name="connsiteX4" fmla="*/ 964841 w 1053921"/>
                  <a:gd name="connsiteY4" fmla="*/ 873037 h 915311"/>
                  <a:gd name="connsiteX5" fmla="*/ 971282 w 1053921"/>
                  <a:gd name="connsiteY5" fmla="*/ 682582 h 915311"/>
                  <a:gd name="connsiteX6" fmla="*/ 713705 w 1053921"/>
                  <a:gd name="connsiteY6" fmla="*/ 753417 h 915311"/>
                  <a:gd name="connsiteX7" fmla="*/ 868250 w 1053921"/>
                  <a:gd name="connsiteY7" fmla="*/ 579551 h 915311"/>
                  <a:gd name="connsiteX8" fmla="*/ 430368 w 1053921"/>
                  <a:gd name="connsiteY8" fmla="*/ 444323 h 915311"/>
                  <a:gd name="connsiteX9" fmla="*/ 836053 w 1053921"/>
                  <a:gd name="connsiteY9" fmla="*/ 328413 h 915311"/>
                  <a:gd name="connsiteX10" fmla="*/ 945524 w 1053921"/>
                  <a:gd name="connsiteY10" fmla="*/ 225382 h 915311"/>
                  <a:gd name="connsiteX0" fmla="*/ 945524 w 1053921"/>
                  <a:gd name="connsiteY0" fmla="*/ 225382 h 915311"/>
                  <a:gd name="connsiteX1" fmla="*/ 243626 w 1053921"/>
                  <a:gd name="connsiteY1" fmla="*/ 109471 h 915311"/>
                  <a:gd name="connsiteX2" fmla="*/ 50442 w 1053921"/>
                  <a:gd name="connsiteY2" fmla="*/ 631066 h 915311"/>
                  <a:gd name="connsiteX3" fmla="*/ 204989 w 1053921"/>
                  <a:gd name="connsiteY3" fmla="*/ 873037 h 915311"/>
                  <a:gd name="connsiteX4" fmla="*/ 964841 w 1053921"/>
                  <a:gd name="connsiteY4" fmla="*/ 873037 h 915311"/>
                  <a:gd name="connsiteX5" fmla="*/ 971282 w 1053921"/>
                  <a:gd name="connsiteY5" fmla="*/ 682582 h 915311"/>
                  <a:gd name="connsiteX6" fmla="*/ 713705 w 1053921"/>
                  <a:gd name="connsiteY6" fmla="*/ 753417 h 915311"/>
                  <a:gd name="connsiteX7" fmla="*/ 868250 w 1053921"/>
                  <a:gd name="connsiteY7" fmla="*/ 579551 h 915311"/>
                  <a:gd name="connsiteX8" fmla="*/ 430368 w 1053921"/>
                  <a:gd name="connsiteY8" fmla="*/ 444323 h 915311"/>
                  <a:gd name="connsiteX9" fmla="*/ 836053 w 1053921"/>
                  <a:gd name="connsiteY9" fmla="*/ 328413 h 915311"/>
                  <a:gd name="connsiteX10" fmla="*/ 945524 w 1053921"/>
                  <a:gd name="connsiteY10" fmla="*/ 225382 h 915311"/>
                  <a:gd name="connsiteX0" fmla="*/ 945524 w 1053921"/>
                  <a:gd name="connsiteY0" fmla="*/ 225382 h 915311"/>
                  <a:gd name="connsiteX1" fmla="*/ 243626 w 1053921"/>
                  <a:gd name="connsiteY1" fmla="*/ 109471 h 915311"/>
                  <a:gd name="connsiteX2" fmla="*/ 50442 w 1053921"/>
                  <a:gd name="connsiteY2" fmla="*/ 631066 h 915311"/>
                  <a:gd name="connsiteX3" fmla="*/ 204989 w 1053921"/>
                  <a:gd name="connsiteY3" fmla="*/ 873037 h 915311"/>
                  <a:gd name="connsiteX4" fmla="*/ 964841 w 1053921"/>
                  <a:gd name="connsiteY4" fmla="*/ 873037 h 915311"/>
                  <a:gd name="connsiteX5" fmla="*/ 971282 w 1053921"/>
                  <a:gd name="connsiteY5" fmla="*/ 682582 h 915311"/>
                  <a:gd name="connsiteX6" fmla="*/ 713705 w 1053921"/>
                  <a:gd name="connsiteY6" fmla="*/ 753417 h 915311"/>
                  <a:gd name="connsiteX7" fmla="*/ 810295 w 1053921"/>
                  <a:gd name="connsiteY7" fmla="*/ 592430 h 915311"/>
                  <a:gd name="connsiteX8" fmla="*/ 430368 w 1053921"/>
                  <a:gd name="connsiteY8" fmla="*/ 444323 h 915311"/>
                  <a:gd name="connsiteX9" fmla="*/ 836053 w 1053921"/>
                  <a:gd name="connsiteY9" fmla="*/ 328413 h 915311"/>
                  <a:gd name="connsiteX10" fmla="*/ 945524 w 1053921"/>
                  <a:gd name="connsiteY10" fmla="*/ 225382 h 915311"/>
                  <a:gd name="connsiteX0" fmla="*/ 945524 w 1053921"/>
                  <a:gd name="connsiteY0" fmla="*/ 225382 h 915311"/>
                  <a:gd name="connsiteX1" fmla="*/ 243626 w 1053921"/>
                  <a:gd name="connsiteY1" fmla="*/ 109471 h 915311"/>
                  <a:gd name="connsiteX2" fmla="*/ 50442 w 1053921"/>
                  <a:gd name="connsiteY2" fmla="*/ 631066 h 915311"/>
                  <a:gd name="connsiteX3" fmla="*/ 204989 w 1053921"/>
                  <a:gd name="connsiteY3" fmla="*/ 873037 h 915311"/>
                  <a:gd name="connsiteX4" fmla="*/ 964841 w 1053921"/>
                  <a:gd name="connsiteY4" fmla="*/ 873037 h 915311"/>
                  <a:gd name="connsiteX5" fmla="*/ 971282 w 1053921"/>
                  <a:gd name="connsiteY5" fmla="*/ 682582 h 915311"/>
                  <a:gd name="connsiteX6" fmla="*/ 713705 w 1053921"/>
                  <a:gd name="connsiteY6" fmla="*/ 753417 h 915311"/>
                  <a:gd name="connsiteX7" fmla="*/ 810295 w 1053921"/>
                  <a:gd name="connsiteY7" fmla="*/ 592430 h 915311"/>
                  <a:gd name="connsiteX8" fmla="*/ 430368 w 1053921"/>
                  <a:gd name="connsiteY8" fmla="*/ 444323 h 915311"/>
                  <a:gd name="connsiteX9" fmla="*/ 836053 w 1053921"/>
                  <a:gd name="connsiteY9" fmla="*/ 328413 h 915311"/>
                  <a:gd name="connsiteX10" fmla="*/ 945524 w 1053921"/>
                  <a:gd name="connsiteY10" fmla="*/ 225382 h 915311"/>
                  <a:gd name="connsiteX0" fmla="*/ 945524 w 1053921"/>
                  <a:gd name="connsiteY0" fmla="*/ 207136 h 897065"/>
                  <a:gd name="connsiteX1" fmla="*/ 733022 w 1053921"/>
                  <a:gd name="connsiteY1" fmla="*/ 59029 h 897065"/>
                  <a:gd name="connsiteX2" fmla="*/ 243626 w 1053921"/>
                  <a:gd name="connsiteY2" fmla="*/ 91225 h 897065"/>
                  <a:gd name="connsiteX3" fmla="*/ 50442 w 1053921"/>
                  <a:gd name="connsiteY3" fmla="*/ 612820 h 897065"/>
                  <a:gd name="connsiteX4" fmla="*/ 204989 w 1053921"/>
                  <a:gd name="connsiteY4" fmla="*/ 854791 h 897065"/>
                  <a:gd name="connsiteX5" fmla="*/ 964841 w 1053921"/>
                  <a:gd name="connsiteY5" fmla="*/ 854791 h 897065"/>
                  <a:gd name="connsiteX6" fmla="*/ 971282 w 1053921"/>
                  <a:gd name="connsiteY6" fmla="*/ 664336 h 897065"/>
                  <a:gd name="connsiteX7" fmla="*/ 713705 w 1053921"/>
                  <a:gd name="connsiteY7" fmla="*/ 735171 h 897065"/>
                  <a:gd name="connsiteX8" fmla="*/ 810295 w 1053921"/>
                  <a:gd name="connsiteY8" fmla="*/ 574184 h 897065"/>
                  <a:gd name="connsiteX9" fmla="*/ 430368 w 1053921"/>
                  <a:gd name="connsiteY9" fmla="*/ 426077 h 897065"/>
                  <a:gd name="connsiteX10" fmla="*/ 836053 w 1053921"/>
                  <a:gd name="connsiteY10" fmla="*/ 310167 h 897065"/>
                  <a:gd name="connsiteX11" fmla="*/ 945524 w 1053921"/>
                  <a:gd name="connsiteY11" fmla="*/ 207136 h 897065"/>
                  <a:gd name="connsiteX0" fmla="*/ 945524 w 1018504"/>
                  <a:gd name="connsiteY0" fmla="*/ 207136 h 897065"/>
                  <a:gd name="connsiteX1" fmla="*/ 733022 w 1018504"/>
                  <a:gd name="connsiteY1" fmla="*/ 59029 h 897065"/>
                  <a:gd name="connsiteX2" fmla="*/ 243626 w 1018504"/>
                  <a:gd name="connsiteY2" fmla="*/ 91225 h 897065"/>
                  <a:gd name="connsiteX3" fmla="*/ 50442 w 1018504"/>
                  <a:gd name="connsiteY3" fmla="*/ 612820 h 897065"/>
                  <a:gd name="connsiteX4" fmla="*/ 204989 w 1018504"/>
                  <a:gd name="connsiteY4" fmla="*/ 854791 h 897065"/>
                  <a:gd name="connsiteX5" fmla="*/ 964841 w 1018504"/>
                  <a:gd name="connsiteY5" fmla="*/ 854791 h 897065"/>
                  <a:gd name="connsiteX6" fmla="*/ 971282 w 1018504"/>
                  <a:gd name="connsiteY6" fmla="*/ 664336 h 897065"/>
                  <a:gd name="connsiteX7" fmla="*/ 713705 w 1018504"/>
                  <a:gd name="connsiteY7" fmla="*/ 735171 h 897065"/>
                  <a:gd name="connsiteX8" fmla="*/ 810295 w 1018504"/>
                  <a:gd name="connsiteY8" fmla="*/ 574184 h 897065"/>
                  <a:gd name="connsiteX9" fmla="*/ 430368 w 1018504"/>
                  <a:gd name="connsiteY9" fmla="*/ 426077 h 897065"/>
                  <a:gd name="connsiteX10" fmla="*/ 836053 w 1018504"/>
                  <a:gd name="connsiteY10" fmla="*/ 310167 h 897065"/>
                  <a:gd name="connsiteX11" fmla="*/ 919766 w 1018504"/>
                  <a:gd name="connsiteY11" fmla="*/ 323046 h 897065"/>
                  <a:gd name="connsiteX12" fmla="*/ 945524 w 1018504"/>
                  <a:gd name="connsiteY12" fmla="*/ 207136 h 897065"/>
                  <a:gd name="connsiteX0" fmla="*/ 945524 w 1018504"/>
                  <a:gd name="connsiteY0" fmla="*/ 207136 h 897065"/>
                  <a:gd name="connsiteX1" fmla="*/ 733022 w 1018504"/>
                  <a:gd name="connsiteY1" fmla="*/ 59029 h 897065"/>
                  <a:gd name="connsiteX2" fmla="*/ 243626 w 1018504"/>
                  <a:gd name="connsiteY2" fmla="*/ 91225 h 897065"/>
                  <a:gd name="connsiteX3" fmla="*/ 50442 w 1018504"/>
                  <a:gd name="connsiteY3" fmla="*/ 612820 h 897065"/>
                  <a:gd name="connsiteX4" fmla="*/ 204989 w 1018504"/>
                  <a:gd name="connsiteY4" fmla="*/ 854791 h 897065"/>
                  <a:gd name="connsiteX5" fmla="*/ 964841 w 1018504"/>
                  <a:gd name="connsiteY5" fmla="*/ 854791 h 897065"/>
                  <a:gd name="connsiteX6" fmla="*/ 971282 w 1018504"/>
                  <a:gd name="connsiteY6" fmla="*/ 664336 h 897065"/>
                  <a:gd name="connsiteX7" fmla="*/ 713705 w 1018504"/>
                  <a:gd name="connsiteY7" fmla="*/ 735171 h 897065"/>
                  <a:gd name="connsiteX8" fmla="*/ 810295 w 1018504"/>
                  <a:gd name="connsiteY8" fmla="*/ 574184 h 897065"/>
                  <a:gd name="connsiteX9" fmla="*/ 430368 w 1018504"/>
                  <a:gd name="connsiteY9" fmla="*/ 426077 h 897065"/>
                  <a:gd name="connsiteX10" fmla="*/ 861811 w 1018504"/>
                  <a:gd name="connsiteY10" fmla="*/ 355243 h 897065"/>
                  <a:gd name="connsiteX11" fmla="*/ 919766 w 1018504"/>
                  <a:gd name="connsiteY11" fmla="*/ 323046 h 897065"/>
                  <a:gd name="connsiteX12" fmla="*/ 945524 w 1018504"/>
                  <a:gd name="connsiteY12" fmla="*/ 207136 h 897065"/>
                  <a:gd name="connsiteX0" fmla="*/ 945524 w 1018504"/>
                  <a:gd name="connsiteY0" fmla="*/ 207136 h 897065"/>
                  <a:gd name="connsiteX1" fmla="*/ 733022 w 1018504"/>
                  <a:gd name="connsiteY1" fmla="*/ 59029 h 897065"/>
                  <a:gd name="connsiteX2" fmla="*/ 243626 w 1018504"/>
                  <a:gd name="connsiteY2" fmla="*/ 91225 h 897065"/>
                  <a:gd name="connsiteX3" fmla="*/ 50442 w 1018504"/>
                  <a:gd name="connsiteY3" fmla="*/ 612820 h 897065"/>
                  <a:gd name="connsiteX4" fmla="*/ 204989 w 1018504"/>
                  <a:gd name="connsiteY4" fmla="*/ 854791 h 897065"/>
                  <a:gd name="connsiteX5" fmla="*/ 964841 w 1018504"/>
                  <a:gd name="connsiteY5" fmla="*/ 854791 h 897065"/>
                  <a:gd name="connsiteX6" fmla="*/ 939084 w 1018504"/>
                  <a:gd name="connsiteY6" fmla="*/ 683654 h 897065"/>
                  <a:gd name="connsiteX7" fmla="*/ 713705 w 1018504"/>
                  <a:gd name="connsiteY7" fmla="*/ 735171 h 897065"/>
                  <a:gd name="connsiteX8" fmla="*/ 810295 w 1018504"/>
                  <a:gd name="connsiteY8" fmla="*/ 574184 h 897065"/>
                  <a:gd name="connsiteX9" fmla="*/ 430368 w 1018504"/>
                  <a:gd name="connsiteY9" fmla="*/ 426077 h 897065"/>
                  <a:gd name="connsiteX10" fmla="*/ 861811 w 1018504"/>
                  <a:gd name="connsiteY10" fmla="*/ 355243 h 897065"/>
                  <a:gd name="connsiteX11" fmla="*/ 919766 w 1018504"/>
                  <a:gd name="connsiteY11" fmla="*/ 323046 h 897065"/>
                  <a:gd name="connsiteX12" fmla="*/ 945524 w 1018504"/>
                  <a:gd name="connsiteY12" fmla="*/ 207136 h 897065"/>
                  <a:gd name="connsiteX0" fmla="*/ 945524 w 1018504"/>
                  <a:gd name="connsiteY0" fmla="*/ 207136 h 897065"/>
                  <a:gd name="connsiteX1" fmla="*/ 733022 w 1018504"/>
                  <a:gd name="connsiteY1" fmla="*/ 59029 h 897065"/>
                  <a:gd name="connsiteX2" fmla="*/ 243626 w 1018504"/>
                  <a:gd name="connsiteY2" fmla="*/ 91225 h 897065"/>
                  <a:gd name="connsiteX3" fmla="*/ 50442 w 1018504"/>
                  <a:gd name="connsiteY3" fmla="*/ 612820 h 897065"/>
                  <a:gd name="connsiteX4" fmla="*/ 204989 w 1018504"/>
                  <a:gd name="connsiteY4" fmla="*/ 854791 h 897065"/>
                  <a:gd name="connsiteX5" fmla="*/ 964841 w 1018504"/>
                  <a:gd name="connsiteY5" fmla="*/ 854791 h 897065"/>
                  <a:gd name="connsiteX6" fmla="*/ 977720 w 1018504"/>
                  <a:gd name="connsiteY6" fmla="*/ 696533 h 897065"/>
                  <a:gd name="connsiteX7" fmla="*/ 713705 w 1018504"/>
                  <a:gd name="connsiteY7" fmla="*/ 735171 h 897065"/>
                  <a:gd name="connsiteX8" fmla="*/ 810295 w 1018504"/>
                  <a:gd name="connsiteY8" fmla="*/ 574184 h 897065"/>
                  <a:gd name="connsiteX9" fmla="*/ 430368 w 1018504"/>
                  <a:gd name="connsiteY9" fmla="*/ 426077 h 897065"/>
                  <a:gd name="connsiteX10" fmla="*/ 861811 w 1018504"/>
                  <a:gd name="connsiteY10" fmla="*/ 355243 h 897065"/>
                  <a:gd name="connsiteX11" fmla="*/ 919766 w 1018504"/>
                  <a:gd name="connsiteY11" fmla="*/ 323046 h 897065"/>
                  <a:gd name="connsiteX12" fmla="*/ 945524 w 1018504"/>
                  <a:gd name="connsiteY12" fmla="*/ 207136 h 897065"/>
                  <a:gd name="connsiteX0" fmla="*/ 945524 w 1027088"/>
                  <a:gd name="connsiteY0" fmla="*/ 207136 h 897065"/>
                  <a:gd name="connsiteX1" fmla="*/ 733022 w 1027088"/>
                  <a:gd name="connsiteY1" fmla="*/ 59029 h 897065"/>
                  <a:gd name="connsiteX2" fmla="*/ 243626 w 1027088"/>
                  <a:gd name="connsiteY2" fmla="*/ 91225 h 897065"/>
                  <a:gd name="connsiteX3" fmla="*/ 50442 w 1027088"/>
                  <a:gd name="connsiteY3" fmla="*/ 612820 h 897065"/>
                  <a:gd name="connsiteX4" fmla="*/ 204989 w 1027088"/>
                  <a:gd name="connsiteY4" fmla="*/ 854791 h 897065"/>
                  <a:gd name="connsiteX5" fmla="*/ 964841 w 1027088"/>
                  <a:gd name="connsiteY5" fmla="*/ 854791 h 897065"/>
                  <a:gd name="connsiteX6" fmla="*/ 977720 w 1027088"/>
                  <a:gd name="connsiteY6" fmla="*/ 696533 h 897065"/>
                  <a:gd name="connsiteX7" fmla="*/ 713705 w 1027088"/>
                  <a:gd name="connsiteY7" fmla="*/ 735171 h 897065"/>
                  <a:gd name="connsiteX8" fmla="*/ 810295 w 1027088"/>
                  <a:gd name="connsiteY8" fmla="*/ 574184 h 897065"/>
                  <a:gd name="connsiteX9" fmla="*/ 430368 w 1027088"/>
                  <a:gd name="connsiteY9" fmla="*/ 426077 h 897065"/>
                  <a:gd name="connsiteX10" fmla="*/ 861811 w 1027088"/>
                  <a:gd name="connsiteY10" fmla="*/ 355243 h 897065"/>
                  <a:gd name="connsiteX11" fmla="*/ 919766 w 1027088"/>
                  <a:gd name="connsiteY11" fmla="*/ 323046 h 897065"/>
                  <a:gd name="connsiteX12" fmla="*/ 945524 w 1027088"/>
                  <a:gd name="connsiteY12" fmla="*/ 207136 h 897065"/>
                  <a:gd name="connsiteX0" fmla="*/ 945524 w 1095776"/>
                  <a:gd name="connsiteY0" fmla="*/ 207136 h 897065"/>
                  <a:gd name="connsiteX1" fmla="*/ 733022 w 1095776"/>
                  <a:gd name="connsiteY1" fmla="*/ 59029 h 897065"/>
                  <a:gd name="connsiteX2" fmla="*/ 243626 w 1095776"/>
                  <a:gd name="connsiteY2" fmla="*/ 91225 h 897065"/>
                  <a:gd name="connsiteX3" fmla="*/ 50442 w 1095776"/>
                  <a:gd name="connsiteY3" fmla="*/ 612820 h 897065"/>
                  <a:gd name="connsiteX4" fmla="*/ 204989 w 1095776"/>
                  <a:gd name="connsiteY4" fmla="*/ 854791 h 897065"/>
                  <a:gd name="connsiteX5" fmla="*/ 964841 w 1095776"/>
                  <a:gd name="connsiteY5" fmla="*/ 854791 h 897065"/>
                  <a:gd name="connsiteX6" fmla="*/ 1009918 w 1095776"/>
                  <a:gd name="connsiteY6" fmla="*/ 854791 h 897065"/>
                  <a:gd name="connsiteX7" fmla="*/ 977720 w 1095776"/>
                  <a:gd name="connsiteY7" fmla="*/ 696533 h 897065"/>
                  <a:gd name="connsiteX8" fmla="*/ 713705 w 1095776"/>
                  <a:gd name="connsiteY8" fmla="*/ 735171 h 897065"/>
                  <a:gd name="connsiteX9" fmla="*/ 810295 w 1095776"/>
                  <a:gd name="connsiteY9" fmla="*/ 574184 h 897065"/>
                  <a:gd name="connsiteX10" fmla="*/ 430368 w 1095776"/>
                  <a:gd name="connsiteY10" fmla="*/ 426077 h 897065"/>
                  <a:gd name="connsiteX11" fmla="*/ 861811 w 1095776"/>
                  <a:gd name="connsiteY11" fmla="*/ 355243 h 897065"/>
                  <a:gd name="connsiteX12" fmla="*/ 919766 w 1095776"/>
                  <a:gd name="connsiteY12" fmla="*/ 323046 h 897065"/>
                  <a:gd name="connsiteX13" fmla="*/ 945524 w 1095776"/>
                  <a:gd name="connsiteY13" fmla="*/ 207136 h 897065"/>
                  <a:gd name="connsiteX0" fmla="*/ 945524 w 1095776"/>
                  <a:gd name="connsiteY0" fmla="*/ 207136 h 897065"/>
                  <a:gd name="connsiteX1" fmla="*/ 733022 w 1095776"/>
                  <a:gd name="connsiteY1" fmla="*/ 59029 h 897065"/>
                  <a:gd name="connsiteX2" fmla="*/ 243626 w 1095776"/>
                  <a:gd name="connsiteY2" fmla="*/ 91225 h 897065"/>
                  <a:gd name="connsiteX3" fmla="*/ 50442 w 1095776"/>
                  <a:gd name="connsiteY3" fmla="*/ 612820 h 897065"/>
                  <a:gd name="connsiteX4" fmla="*/ 204989 w 1095776"/>
                  <a:gd name="connsiteY4" fmla="*/ 854791 h 897065"/>
                  <a:gd name="connsiteX5" fmla="*/ 964841 w 1095776"/>
                  <a:gd name="connsiteY5" fmla="*/ 854791 h 897065"/>
                  <a:gd name="connsiteX6" fmla="*/ 977721 w 1095776"/>
                  <a:gd name="connsiteY6" fmla="*/ 854791 h 897065"/>
                  <a:gd name="connsiteX7" fmla="*/ 977720 w 1095776"/>
                  <a:gd name="connsiteY7" fmla="*/ 696533 h 897065"/>
                  <a:gd name="connsiteX8" fmla="*/ 713705 w 1095776"/>
                  <a:gd name="connsiteY8" fmla="*/ 735171 h 897065"/>
                  <a:gd name="connsiteX9" fmla="*/ 810295 w 1095776"/>
                  <a:gd name="connsiteY9" fmla="*/ 574184 h 897065"/>
                  <a:gd name="connsiteX10" fmla="*/ 430368 w 1095776"/>
                  <a:gd name="connsiteY10" fmla="*/ 426077 h 897065"/>
                  <a:gd name="connsiteX11" fmla="*/ 861811 w 1095776"/>
                  <a:gd name="connsiteY11" fmla="*/ 355243 h 897065"/>
                  <a:gd name="connsiteX12" fmla="*/ 919766 w 1095776"/>
                  <a:gd name="connsiteY12" fmla="*/ 323046 h 897065"/>
                  <a:gd name="connsiteX13" fmla="*/ 945524 w 1095776"/>
                  <a:gd name="connsiteY13" fmla="*/ 207136 h 897065"/>
                  <a:gd name="connsiteX0" fmla="*/ 945524 w 1095776"/>
                  <a:gd name="connsiteY0" fmla="*/ 207136 h 897065"/>
                  <a:gd name="connsiteX1" fmla="*/ 733022 w 1095776"/>
                  <a:gd name="connsiteY1" fmla="*/ 59029 h 897065"/>
                  <a:gd name="connsiteX2" fmla="*/ 243626 w 1095776"/>
                  <a:gd name="connsiteY2" fmla="*/ 91225 h 897065"/>
                  <a:gd name="connsiteX3" fmla="*/ 50442 w 1095776"/>
                  <a:gd name="connsiteY3" fmla="*/ 612820 h 897065"/>
                  <a:gd name="connsiteX4" fmla="*/ 204989 w 1095776"/>
                  <a:gd name="connsiteY4" fmla="*/ 854791 h 897065"/>
                  <a:gd name="connsiteX5" fmla="*/ 964841 w 1095776"/>
                  <a:gd name="connsiteY5" fmla="*/ 854791 h 897065"/>
                  <a:gd name="connsiteX6" fmla="*/ 977721 w 1095776"/>
                  <a:gd name="connsiteY6" fmla="*/ 854791 h 897065"/>
                  <a:gd name="connsiteX7" fmla="*/ 977720 w 1095776"/>
                  <a:gd name="connsiteY7" fmla="*/ 696533 h 897065"/>
                  <a:gd name="connsiteX8" fmla="*/ 713705 w 1095776"/>
                  <a:gd name="connsiteY8" fmla="*/ 735171 h 897065"/>
                  <a:gd name="connsiteX9" fmla="*/ 810295 w 1095776"/>
                  <a:gd name="connsiteY9" fmla="*/ 574184 h 897065"/>
                  <a:gd name="connsiteX10" fmla="*/ 430368 w 1095776"/>
                  <a:gd name="connsiteY10" fmla="*/ 426077 h 897065"/>
                  <a:gd name="connsiteX11" fmla="*/ 861811 w 1095776"/>
                  <a:gd name="connsiteY11" fmla="*/ 355243 h 897065"/>
                  <a:gd name="connsiteX12" fmla="*/ 919766 w 1095776"/>
                  <a:gd name="connsiteY12" fmla="*/ 323046 h 897065"/>
                  <a:gd name="connsiteX13" fmla="*/ 945524 w 1095776"/>
                  <a:gd name="connsiteY13" fmla="*/ 207136 h 897065"/>
                  <a:gd name="connsiteX0" fmla="*/ 945524 w 1095776"/>
                  <a:gd name="connsiteY0" fmla="*/ 207136 h 897065"/>
                  <a:gd name="connsiteX1" fmla="*/ 733022 w 1095776"/>
                  <a:gd name="connsiteY1" fmla="*/ 59029 h 897065"/>
                  <a:gd name="connsiteX2" fmla="*/ 243626 w 1095776"/>
                  <a:gd name="connsiteY2" fmla="*/ 91225 h 897065"/>
                  <a:gd name="connsiteX3" fmla="*/ 50442 w 1095776"/>
                  <a:gd name="connsiteY3" fmla="*/ 612820 h 897065"/>
                  <a:gd name="connsiteX4" fmla="*/ 204989 w 1095776"/>
                  <a:gd name="connsiteY4" fmla="*/ 854791 h 897065"/>
                  <a:gd name="connsiteX5" fmla="*/ 964841 w 1095776"/>
                  <a:gd name="connsiteY5" fmla="*/ 854791 h 897065"/>
                  <a:gd name="connsiteX6" fmla="*/ 977721 w 1095776"/>
                  <a:gd name="connsiteY6" fmla="*/ 854791 h 897065"/>
                  <a:gd name="connsiteX7" fmla="*/ 977720 w 1095776"/>
                  <a:gd name="connsiteY7" fmla="*/ 696533 h 897065"/>
                  <a:gd name="connsiteX8" fmla="*/ 713705 w 1095776"/>
                  <a:gd name="connsiteY8" fmla="*/ 735171 h 897065"/>
                  <a:gd name="connsiteX9" fmla="*/ 810295 w 1095776"/>
                  <a:gd name="connsiteY9" fmla="*/ 574184 h 897065"/>
                  <a:gd name="connsiteX10" fmla="*/ 430368 w 1095776"/>
                  <a:gd name="connsiteY10" fmla="*/ 426077 h 897065"/>
                  <a:gd name="connsiteX11" fmla="*/ 861811 w 1095776"/>
                  <a:gd name="connsiteY11" fmla="*/ 355243 h 897065"/>
                  <a:gd name="connsiteX12" fmla="*/ 919766 w 1095776"/>
                  <a:gd name="connsiteY12" fmla="*/ 323046 h 897065"/>
                  <a:gd name="connsiteX13" fmla="*/ 945524 w 1095776"/>
                  <a:gd name="connsiteY13" fmla="*/ 207136 h 897065"/>
                  <a:gd name="connsiteX0" fmla="*/ 945524 w 1113426"/>
                  <a:gd name="connsiteY0" fmla="*/ 207136 h 897065"/>
                  <a:gd name="connsiteX1" fmla="*/ 733022 w 1113426"/>
                  <a:gd name="connsiteY1" fmla="*/ 59029 h 897065"/>
                  <a:gd name="connsiteX2" fmla="*/ 243626 w 1113426"/>
                  <a:gd name="connsiteY2" fmla="*/ 91225 h 897065"/>
                  <a:gd name="connsiteX3" fmla="*/ 50442 w 1113426"/>
                  <a:gd name="connsiteY3" fmla="*/ 612820 h 897065"/>
                  <a:gd name="connsiteX4" fmla="*/ 204989 w 1113426"/>
                  <a:gd name="connsiteY4" fmla="*/ 854791 h 897065"/>
                  <a:gd name="connsiteX5" fmla="*/ 964841 w 1113426"/>
                  <a:gd name="connsiteY5" fmla="*/ 854791 h 897065"/>
                  <a:gd name="connsiteX6" fmla="*/ 1079082 w 1113426"/>
                  <a:gd name="connsiteY6" fmla="*/ 790575 h 897065"/>
                  <a:gd name="connsiteX7" fmla="*/ 977720 w 1113426"/>
                  <a:gd name="connsiteY7" fmla="*/ 696533 h 897065"/>
                  <a:gd name="connsiteX8" fmla="*/ 713705 w 1113426"/>
                  <a:gd name="connsiteY8" fmla="*/ 735171 h 897065"/>
                  <a:gd name="connsiteX9" fmla="*/ 810295 w 1113426"/>
                  <a:gd name="connsiteY9" fmla="*/ 574184 h 897065"/>
                  <a:gd name="connsiteX10" fmla="*/ 430368 w 1113426"/>
                  <a:gd name="connsiteY10" fmla="*/ 426077 h 897065"/>
                  <a:gd name="connsiteX11" fmla="*/ 861811 w 1113426"/>
                  <a:gd name="connsiteY11" fmla="*/ 355243 h 897065"/>
                  <a:gd name="connsiteX12" fmla="*/ 919766 w 1113426"/>
                  <a:gd name="connsiteY12" fmla="*/ 323046 h 897065"/>
                  <a:gd name="connsiteX13" fmla="*/ 945524 w 1113426"/>
                  <a:gd name="connsiteY13" fmla="*/ 207136 h 897065"/>
                  <a:gd name="connsiteX0" fmla="*/ 945524 w 1095776"/>
                  <a:gd name="connsiteY0" fmla="*/ 207136 h 897065"/>
                  <a:gd name="connsiteX1" fmla="*/ 733022 w 1095776"/>
                  <a:gd name="connsiteY1" fmla="*/ 59029 h 897065"/>
                  <a:gd name="connsiteX2" fmla="*/ 243626 w 1095776"/>
                  <a:gd name="connsiteY2" fmla="*/ 91225 h 897065"/>
                  <a:gd name="connsiteX3" fmla="*/ 50442 w 1095776"/>
                  <a:gd name="connsiteY3" fmla="*/ 612820 h 897065"/>
                  <a:gd name="connsiteX4" fmla="*/ 204989 w 1095776"/>
                  <a:gd name="connsiteY4" fmla="*/ 854791 h 897065"/>
                  <a:gd name="connsiteX5" fmla="*/ 964841 w 1095776"/>
                  <a:gd name="connsiteY5" fmla="*/ 854791 h 897065"/>
                  <a:gd name="connsiteX6" fmla="*/ 1023794 w 1095776"/>
                  <a:gd name="connsiteY6" fmla="*/ 790575 h 897065"/>
                  <a:gd name="connsiteX7" fmla="*/ 977720 w 1095776"/>
                  <a:gd name="connsiteY7" fmla="*/ 696533 h 897065"/>
                  <a:gd name="connsiteX8" fmla="*/ 713705 w 1095776"/>
                  <a:gd name="connsiteY8" fmla="*/ 735171 h 897065"/>
                  <a:gd name="connsiteX9" fmla="*/ 810295 w 1095776"/>
                  <a:gd name="connsiteY9" fmla="*/ 574184 h 897065"/>
                  <a:gd name="connsiteX10" fmla="*/ 430368 w 1095776"/>
                  <a:gd name="connsiteY10" fmla="*/ 426077 h 897065"/>
                  <a:gd name="connsiteX11" fmla="*/ 861811 w 1095776"/>
                  <a:gd name="connsiteY11" fmla="*/ 355243 h 897065"/>
                  <a:gd name="connsiteX12" fmla="*/ 919766 w 1095776"/>
                  <a:gd name="connsiteY12" fmla="*/ 323046 h 897065"/>
                  <a:gd name="connsiteX13" fmla="*/ 945524 w 1095776"/>
                  <a:gd name="connsiteY13" fmla="*/ 207136 h 897065"/>
                  <a:gd name="connsiteX0" fmla="*/ 945524 w 1122640"/>
                  <a:gd name="connsiteY0" fmla="*/ 207136 h 897065"/>
                  <a:gd name="connsiteX1" fmla="*/ 733022 w 1122640"/>
                  <a:gd name="connsiteY1" fmla="*/ 59029 h 897065"/>
                  <a:gd name="connsiteX2" fmla="*/ 243626 w 1122640"/>
                  <a:gd name="connsiteY2" fmla="*/ 91225 h 897065"/>
                  <a:gd name="connsiteX3" fmla="*/ 50442 w 1122640"/>
                  <a:gd name="connsiteY3" fmla="*/ 612820 h 897065"/>
                  <a:gd name="connsiteX4" fmla="*/ 204989 w 1122640"/>
                  <a:gd name="connsiteY4" fmla="*/ 854791 h 897065"/>
                  <a:gd name="connsiteX5" fmla="*/ 964841 w 1122640"/>
                  <a:gd name="connsiteY5" fmla="*/ 854791 h 897065"/>
                  <a:gd name="connsiteX6" fmla="*/ 1088296 w 1122640"/>
                  <a:gd name="connsiteY6" fmla="*/ 790575 h 897065"/>
                  <a:gd name="connsiteX7" fmla="*/ 977720 w 1122640"/>
                  <a:gd name="connsiteY7" fmla="*/ 696533 h 897065"/>
                  <a:gd name="connsiteX8" fmla="*/ 713705 w 1122640"/>
                  <a:gd name="connsiteY8" fmla="*/ 735171 h 897065"/>
                  <a:gd name="connsiteX9" fmla="*/ 810295 w 1122640"/>
                  <a:gd name="connsiteY9" fmla="*/ 574184 h 897065"/>
                  <a:gd name="connsiteX10" fmla="*/ 430368 w 1122640"/>
                  <a:gd name="connsiteY10" fmla="*/ 426077 h 897065"/>
                  <a:gd name="connsiteX11" fmla="*/ 861811 w 1122640"/>
                  <a:gd name="connsiteY11" fmla="*/ 355243 h 897065"/>
                  <a:gd name="connsiteX12" fmla="*/ 919766 w 1122640"/>
                  <a:gd name="connsiteY12" fmla="*/ 323046 h 897065"/>
                  <a:gd name="connsiteX13" fmla="*/ 945524 w 1122640"/>
                  <a:gd name="connsiteY13" fmla="*/ 207136 h 897065"/>
                  <a:gd name="connsiteX0" fmla="*/ 945524 w 1122640"/>
                  <a:gd name="connsiteY0" fmla="*/ 207136 h 897065"/>
                  <a:gd name="connsiteX1" fmla="*/ 733022 w 1122640"/>
                  <a:gd name="connsiteY1" fmla="*/ 59029 h 897065"/>
                  <a:gd name="connsiteX2" fmla="*/ 243626 w 1122640"/>
                  <a:gd name="connsiteY2" fmla="*/ 91225 h 897065"/>
                  <a:gd name="connsiteX3" fmla="*/ 50442 w 1122640"/>
                  <a:gd name="connsiteY3" fmla="*/ 612820 h 897065"/>
                  <a:gd name="connsiteX4" fmla="*/ 204989 w 1122640"/>
                  <a:gd name="connsiteY4" fmla="*/ 854791 h 897065"/>
                  <a:gd name="connsiteX5" fmla="*/ 964841 w 1122640"/>
                  <a:gd name="connsiteY5" fmla="*/ 854791 h 897065"/>
                  <a:gd name="connsiteX6" fmla="*/ 1088296 w 1122640"/>
                  <a:gd name="connsiteY6" fmla="*/ 790575 h 897065"/>
                  <a:gd name="connsiteX7" fmla="*/ 977720 w 1122640"/>
                  <a:gd name="connsiteY7" fmla="*/ 696533 h 897065"/>
                  <a:gd name="connsiteX8" fmla="*/ 713705 w 1122640"/>
                  <a:gd name="connsiteY8" fmla="*/ 735171 h 897065"/>
                  <a:gd name="connsiteX9" fmla="*/ 1036055 w 1122640"/>
                  <a:gd name="connsiteY9" fmla="*/ 574184 h 897065"/>
                  <a:gd name="connsiteX10" fmla="*/ 430368 w 1122640"/>
                  <a:gd name="connsiteY10" fmla="*/ 426077 h 897065"/>
                  <a:gd name="connsiteX11" fmla="*/ 861811 w 1122640"/>
                  <a:gd name="connsiteY11" fmla="*/ 355243 h 897065"/>
                  <a:gd name="connsiteX12" fmla="*/ 919766 w 1122640"/>
                  <a:gd name="connsiteY12" fmla="*/ 323046 h 897065"/>
                  <a:gd name="connsiteX13" fmla="*/ 945524 w 1122640"/>
                  <a:gd name="connsiteY13" fmla="*/ 207136 h 897065"/>
                  <a:gd name="connsiteX0" fmla="*/ 945524 w 1122640"/>
                  <a:gd name="connsiteY0" fmla="*/ 207136 h 897065"/>
                  <a:gd name="connsiteX1" fmla="*/ 733022 w 1122640"/>
                  <a:gd name="connsiteY1" fmla="*/ 59029 h 897065"/>
                  <a:gd name="connsiteX2" fmla="*/ 243626 w 1122640"/>
                  <a:gd name="connsiteY2" fmla="*/ 91225 h 897065"/>
                  <a:gd name="connsiteX3" fmla="*/ 50442 w 1122640"/>
                  <a:gd name="connsiteY3" fmla="*/ 612820 h 897065"/>
                  <a:gd name="connsiteX4" fmla="*/ 204989 w 1122640"/>
                  <a:gd name="connsiteY4" fmla="*/ 854791 h 897065"/>
                  <a:gd name="connsiteX5" fmla="*/ 964841 w 1122640"/>
                  <a:gd name="connsiteY5" fmla="*/ 854791 h 897065"/>
                  <a:gd name="connsiteX6" fmla="*/ 1088296 w 1122640"/>
                  <a:gd name="connsiteY6" fmla="*/ 790575 h 897065"/>
                  <a:gd name="connsiteX7" fmla="*/ 977720 w 1122640"/>
                  <a:gd name="connsiteY7" fmla="*/ 696533 h 897065"/>
                  <a:gd name="connsiteX8" fmla="*/ 713705 w 1122640"/>
                  <a:gd name="connsiteY8" fmla="*/ 735171 h 897065"/>
                  <a:gd name="connsiteX9" fmla="*/ 1031448 w 1122640"/>
                  <a:gd name="connsiteY9" fmla="*/ 632825 h 897065"/>
                  <a:gd name="connsiteX10" fmla="*/ 430368 w 1122640"/>
                  <a:gd name="connsiteY10" fmla="*/ 426077 h 897065"/>
                  <a:gd name="connsiteX11" fmla="*/ 861811 w 1122640"/>
                  <a:gd name="connsiteY11" fmla="*/ 355243 h 897065"/>
                  <a:gd name="connsiteX12" fmla="*/ 919766 w 1122640"/>
                  <a:gd name="connsiteY12" fmla="*/ 323046 h 897065"/>
                  <a:gd name="connsiteX13" fmla="*/ 945524 w 1122640"/>
                  <a:gd name="connsiteY13" fmla="*/ 207136 h 897065"/>
                  <a:gd name="connsiteX0" fmla="*/ 945524 w 1122640"/>
                  <a:gd name="connsiteY0" fmla="*/ 207136 h 897065"/>
                  <a:gd name="connsiteX1" fmla="*/ 733022 w 1122640"/>
                  <a:gd name="connsiteY1" fmla="*/ 59029 h 897065"/>
                  <a:gd name="connsiteX2" fmla="*/ 243626 w 1122640"/>
                  <a:gd name="connsiteY2" fmla="*/ 91225 h 897065"/>
                  <a:gd name="connsiteX3" fmla="*/ 50442 w 1122640"/>
                  <a:gd name="connsiteY3" fmla="*/ 612820 h 897065"/>
                  <a:gd name="connsiteX4" fmla="*/ 204989 w 1122640"/>
                  <a:gd name="connsiteY4" fmla="*/ 854791 h 897065"/>
                  <a:gd name="connsiteX5" fmla="*/ 964841 w 1122640"/>
                  <a:gd name="connsiteY5" fmla="*/ 854791 h 897065"/>
                  <a:gd name="connsiteX6" fmla="*/ 1088296 w 1122640"/>
                  <a:gd name="connsiteY6" fmla="*/ 790575 h 897065"/>
                  <a:gd name="connsiteX7" fmla="*/ 977720 w 1122640"/>
                  <a:gd name="connsiteY7" fmla="*/ 696533 h 897065"/>
                  <a:gd name="connsiteX8" fmla="*/ 713705 w 1122640"/>
                  <a:gd name="connsiteY8" fmla="*/ 735171 h 897065"/>
                  <a:gd name="connsiteX9" fmla="*/ 976159 w 1122640"/>
                  <a:gd name="connsiteY9" fmla="*/ 385696 h 897065"/>
                  <a:gd name="connsiteX10" fmla="*/ 430368 w 1122640"/>
                  <a:gd name="connsiteY10" fmla="*/ 426077 h 897065"/>
                  <a:gd name="connsiteX11" fmla="*/ 861811 w 1122640"/>
                  <a:gd name="connsiteY11" fmla="*/ 355243 h 897065"/>
                  <a:gd name="connsiteX12" fmla="*/ 919766 w 1122640"/>
                  <a:gd name="connsiteY12" fmla="*/ 323046 h 897065"/>
                  <a:gd name="connsiteX13" fmla="*/ 945524 w 1122640"/>
                  <a:gd name="connsiteY13" fmla="*/ 207136 h 897065"/>
                  <a:gd name="connsiteX0" fmla="*/ 908252 w 1058134"/>
                  <a:gd name="connsiteY0" fmla="*/ 173510 h 844742"/>
                  <a:gd name="connsiteX1" fmla="*/ 695750 w 1058134"/>
                  <a:gd name="connsiteY1" fmla="*/ 25403 h 844742"/>
                  <a:gd name="connsiteX2" fmla="*/ 206354 w 1058134"/>
                  <a:gd name="connsiteY2" fmla="*/ 57599 h 844742"/>
                  <a:gd name="connsiteX3" fmla="*/ 13170 w 1058134"/>
                  <a:gd name="connsiteY3" fmla="*/ 579194 h 844742"/>
                  <a:gd name="connsiteX4" fmla="*/ 167717 w 1058134"/>
                  <a:gd name="connsiteY4" fmla="*/ 821165 h 844742"/>
                  <a:gd name="connsiteX5" fmla="*/ 927569 w 1058134"/>
                  <a:gd name="connsiteY5" fmla="*/ 821165 h 844742"/>
                  <a:gd name="connsiteX6" fmla="*/ 1051024 w 1058134"/>
                  <a:gd name="connsiteY6" fmla="*/ 756949 h 844742"/>
                  <a:gd name="connsiteX7" fmla="*/ 940448 w 1058134"/>
                  <a:gd name="connsiteY7" fmla="*/ 662907 h 844742"/>
                  <a:gd name="connsiteX8" fmla="*/ 676433 w 1058134"/>
                  <a:gd name="connsiteY8" fmla="*/ 701545 h 844742"/>
                  <a:gd name="connsiteX9" fmla="*/ 938887 w 1058134"/>
                  <a:gd name="connsiteY9" fmla="*/ 352070 h 844742"/>
                  <a:gd name="connsiteX10" fmla="*/ 393096 w 1058134"/>
                  <a:gd name="connsiteY10" fmla="*/ 392451 h 844742"/>
                  <a:gd name="connsiteX11" fmla="*/ 824539 w 1058134"/>
                  <a:gd name="connsiteY11" fmla="*/ 321617 h 844742"/>
                  <a:gd name="connsiteX12" fmla="*/ 903256 w 1058134"/>
                  <a:gd name="connsiteY12" fmla="*/ 270498 h 844742"/>
                  <a:gd name="connsiteX13" fmla="*/ 908252 w 1058134"/>
                  <a:gd name="connsiteY13" fmla="*/ 173510 h 844742"/>
                  <a:gd name="connsiteX0" fmla="*/ 908252 w 1058134"/>
                  <a:gd name="connsiteY0" fmla="*/ 173510 h 844742"/>
                  <a:gd name="connsiteX1" fmla="*/ 695750 w 1058134"/>
                  <a:gd name="connsiteY1" fmla="*/ 25403 h 844742"/>
                  <a:gd name="connsiteX2" fmla="*/ 206354 w 1058134"/>
                  <a:gd name="connsiteY2" fmla="*/ 57599 h 844742"/>
                  <a:gd name="connsiteX3" fmla="*/ 13170 w 1058134"/>
                  <a:gd name="connsiteY3" fmla="*/ 579194 h 844742"/>
                  <a:gd name="connsiteX4" fmla="*/ 167717 w 1058134"/>
                  <a:gd name="connsiteY4" fmla="*/ 821165 h 844742"/>
                  <a:gd name="connsiteX5" fmla="*/ 927569 w 1058134"/>
                  <a:gd name="connsiteY5" fmla="*/ 821165 h 844742"/>
                  <a:gd name="connsiteX6" fmla="*/ 1051024 w 1058134"/>
                  <a:gd name="connsiteY6" fmla="*/ 756949 h 844742"/>
                  <a:gd name="connsiteX7" fmla="*/ 940448 w 1058134"/>
                  <a:gd name="connsiteY7" fmla="*/ 662907 h 844742"/>
                  <a:gd name="connsiteX8" fmla="*/ 676433 w 1058134"/>
                  <a:gd name="connsiteY8" fmla="*/ 701545 h 844742"/>
                  <a:gd name="connsiteX9" fmla="*/ 938887 w 1058134"/>
                  <a:gd name="connsiteY9" fmla="*/ 352070 h 844742"/>
                  <a:gd name="connsiteX10" fmla="*/ 393096 w 1058134"/>
                  <a:gd name="connsiteY10" fmla="*/ 392451 h 844742"/>
                  <a:gd name="connsiteX11" fmla="*/ 824539 w 1058134"/>
                  <a:gd name="connsiteY11" fmla="*/ 321617 h 844742"/>
                  <a:gd name="connsiteX12" fmla="*/ 903256 w 1058134"/>
                  <a:gd name="connsiteY12" fmla="*/ 270498 h 844742"/>
                  <a:gd name="connsiteX13" fmla="*/ 908252 w 1058134"/>
                  <a:gd name="connsiteY13" fmla="*/ 173510 h 844742"/>
                  <a:gd name="connsiteX0" fmla="*/ 908252 w 1058134"/>
                  <a:gd name="connsiteY0" fmla="*/ 173510 h 844742"/>
                  <a:gd name="connsiteX1" fmla="*/ 695750 w 1058134"/>
                  <a:gd name="connsiteY1" fmla="*/ 25403 h 844742"/>
                  <a:gd name="connsiteX2" fmla="*/ 206354 w 1058134"/>
                  <a:gd name="connsiteY2" fmla="*/ 57599 h 844742"/>
                  <a:gd name="connsiteX3" fmla="*/ 13170 w 1058134"/>
                  <a:gd name="connsiteY3" fmla="*/ 579194 h 844742"/>
                  <a:gd name="connsiteX4" fmla="*/ 167717 w 1058134"/>
                  <a:gd name="connsiteY4" fmla="*/ 821165 h 844742"/>
                  <a:gd name="connsiteX5" fmla="*/ 927569 w 1058134"/>
                  <a:gd name="connsiteY5" fmla="*/ 821165 h 844742"/>
                  <a:gd name="connsiteX6" fmla="*/ 1051024 w 1058134"/>
                  <a:gd name="connsiteY6" fmla="*/ 756949 h 844742"/>
                  <a:gd name="connsiteX7" fmla="*/ 940448 w 1058134"/>
                  <a:gd name="connsiteY7" fmla="*/ 662907 h 844742"/>
                  <a:gd name="connsiteX8" fmla="*/ 676433 w 1058134"/>
                  <a:gd name="connsiteY8" fmla="*/ 701545 h 844742"/>
                  <a:gd name="connsiteX9" fmla="*/ 938887 w 1058134"/>
                  <a:gd name="connsiteY9" fmla="*/ 352070 h 844742"/>
                  <a:gd name="connsiteX10" fmla="*/ 393096 w 1058134"/>
                  <a:gd name="connsiteY10" fmla="*/ 392451 h 844742"/>
                  <a:gd name="connsiteX11" fmla="*/ 824539 w 1058134"/>
                  <a:gd name="connsiteY11" fmla="*/ 321617 h 844742"/>
                  <a:gd name="connsiteX12" fmla="*/ 903256 w 1058134"/>
                  <a:gd name="connsiteY12" fmla="*/ 270498 h 844742"/>
                  <a:gd name="connsiteX13" fmla="*/ 908252 w 1058134"/>
                  <a:gd name="connsiteY13" fmla="*/ 173510 h 844742"/>
                  <a:gd name="connsiteX0" fmla="*/ 908252 w 1067979"/>
                  <a:gd name="connsiteY0" fmla="*/ 173510 h 844742"/>
                  <a:gd name="connsiteX1" fmla="*/ 695750 w 1067979"/>
                  <a:gd name="connsiteY1" fmla="*/ 25403 h 844742"/>
                  <a:gd name="connsiteX2" fmla="*/ 206354 w 1067979"/>
                  <a:gd name="connsiteY2" fmla="*/ 57599 h 844742"/>
                  <a:gd name="connsiteX3" fmla="*/ 13170 w 1067979"/>
                  <a:gd name="connsiteY3" fmla="*/ 579194 h 844742"/>
                  <a:gd name="connsiteX4" fmla="*/ 167717 w 1067979"/>
                  <a:gd name="connsiteY4" fmla="*/ 821165 h 844742"/>
                  <a:gd name="connsiteX5" fmla="*/ 927569 w 1067979"/>
                  <a:gd name="connsiteY5" fmla="*/ 821165 h 844742"/>
                  <a:gd name="connsiteX6" fmla="*/ 1061405 w 1067979"/>
                  <a:gd name="connsiteY6" fmla="*/ 761679 h 844742"/>
                  <a:gd name="connsiteX7" fmla="*/ 940448 w 1067979"/>
                  <a:gd name="connsiteY7" fmla="*/ 662907 h 844742"/>
                  <a:gd name="connsiteX8" fmla="*/ 676433 w 1067979"/>
                  <a:gd name="connsiteY8" fmla="*/ 701545 h 844742"/>
                  <a:gd name="connsiteX9" fmla="*/ 938887 w 1067979"/>
                  <a:gd name="connsiteY9" fmla="*/ 352070 h 844742"/>
                  <a:gd name="connsiteX10" fmla="*/ 393096 w 1067979"/>
                  <a:gd name="connsiteY10" fmla="*/ 392451 h 844742"/>
                  <a:gd name="connsiteX11" fmla="*/ 824539 w 1067979"/>
                  <a:gd name="connsiteY11" fmla="*/ 321617 h 844742"/>
                  <a:gd name="connsiteX12" fmla="*/ 903256 w 1067979"/>
                  <a:gd name="connsiteY12" fmla="*/ 270498 h 844742"/>
                  <a:gd name="connsiteX13" fmla="*/ 908252 w 1067979"/>
                  <a:gd name="connsiteY13" fmla="*/ 173510 h 844742"/>
                  <a:gd name="connsiteX0" fmla="*/ 908252 w 1067979"/>
                  <a:gd name="connsiteY0" fmla="*/ 173510 h 844742"/>
                  <a:gd name="connsiteX1" fmla="*/ 695750 w 1067979"/>
                  <a:gd name="connsiteY1" fmla="*/ 25403 h 844742"/>
                  <a:gd name="connsiteX2" fmla="*/ 206354 w 1067979"/>
                  <a:gd name="connsiteY2" fmla="*/ 57599 h 844742"/>
                  <a:gd name="connsiteX3" fmla="*/ 13170 w 1067979"/>
                  <a:gd name="connsiteY3" fmla="*/ 579194 h 844742"/>
                  <a:gd name="connsiteX4" fmla="*/ 167717 w 1067979"/>
                  <a:gd name="connsiteY4" fmla="*/ 821165 h 844742"/>
                  <a:gd name="connsiteX5" fmla="*/ 927569 w 1067979"/>
                  <a:gd name="connsiteY5" fmla="*/ 821165 h 844742"/>
                  <a:gd name="connsiteX6" fmla="*/ 1061405 w 1067979"/>
                  <a:gd name="connsiteY6" fmla="*/ 761679 h 844742"/>
                  <a:gd name="connsiteX7" fmla="*/ 940448 w 1067979"/>
                  <a:gd name="connsiteY7" fmla="*/ 662907 h 844742"/>
                  <a:gd name="connsiteX8" fmla="*/ 676433 w 1067979"/>
                  <a:gd name="connsiteY8" fmla="*/ 701545 h 844742"/>
                  <a:gd name="connsiteX9" fmla="*/ 938887 w 1067979"/>
                  <a:gd name="connsiteY9" fmla="*/ 352070 h 844742"/>
                  <a:gd name="connsiteX10" fmla="*/ 393096 w 1067979"/>
                  <a:gd name="connsiteY10" fmla="*/ 392451 h 844742"/>
                  <a:gd name="connsiteX11" fmla="*/ 824539 w 1067979"/>
                  <a:gd name="connsiteY11" fmla="*/ 321617 h 844742"/>
                  <a:gd name="connsiteX12" fmla="*/ 903256 w 1067979"/>
                  <a:gd name="connsiteY12" fmla="*/ 270498 h 844742"/>
                  <a:gd name="connsiteX13" fmla="*/ 908252 w 1067979"/>
                  <a:gd name="connsiteY13" fmla="*/ 173510 h 844742"/>
                  <a:gd name="connsiteX0" fmla="*/ 908252 w 1063464"/>
                  <a:gd name="connsiteY0" fmla="*/ 173510 h 844742"/>
                  <a:gd name="connsiteX1" fmla="*/ 695750 w 1063464"/>
                  <a:gd name="connsiteY1" fmla="*/ 25403 h 844742"/>
                  <a:gd name="connsiteX2" fmla="*/ 206354 w 1063464"/>
                  <a:gd name="connsiteY2" fmla="*/ 57599 h 844742"/>
                  <a:gd name="connsiteX3" fmla="*/ 13170 w 1063464"/>
                  <a:gd name="connsiteY3" fmla="*/ 579194 h 844742"/>
                  <a:gd name="connsiteX4" fmla="*/ 167717 w 1063464"/>
                  <a:gd name="connsiteY4" fmla="*/ 821165 h 844742"/>
                  <a:gd name="connsiteX5" fmla="*/ 927569 w 1063464"/>
                  <a:gd name="connsiteY5" fmla="*/ 821165 h 844742"/>
                  <a:gd name="connsiteX6" fmla="*/ 1061405 w 1063464"/>
                  <a:gd name="connsiteY6" fmla="*/ 761679 h 844742"/>
                  <a:gd name="connsiteX7" fmla="*/ 940448 w 1063464"/>
                  <a:gd name="connsiteY7" fmla="*/ 662907 h 844742"/>
                  <a:gd name="connsiteX8" fmla="*/ 676433 w 1063464"/>
                  <a:gd name="connsiteY8" fmla="*/ 701545 h 844742"/>
                  <a:gd name="connsiteX9" fmla="*/ 938887 w 1063464"/>
                  <a:gd name="connsiteY9" fmla="*/ 352070 h 844742"/>
                  <a:gd name="connsiteX10" fmla="*/ 393096 w 1063464"/>
                  <a:gd name="connsiteY10" fmla="*/ 392451 h 844742"/>
                  <a:gd name="connsiteX11" fmla="*/ 824539 w 1063464"/>
                  <a:gd name="connsiteY11" fmla="*/ 321617 h 844742"/>
                  <a:gd name="connsiteX12" fmla="*/ 903256 w 1063464"/>
                  <a:gd name="connsiteY12" fmla="*/ 270498 h 844742"/>
                  <a:gd name="connsiteX13" fmla="*/ 908252 w 1063464"/>
                  <a:gd name="connsiteY13" fmla="*/ 173510 h 844742"/>
                  <a:gd name="connsiteX0" fmla="*/ 908252 w 1073327"/>
                  <a:gd name="connsiteY0" fmla="*/ 173510 h 844742"/>
                  <a:gd name="connsiteX1" fmla="*/ 695750 w 1073327"/>
                  <a:gd name="connsiteY1" fmla="*/ 25403 h 844742"/>
                  <a:gd name="connsiteX2" fmla="*/ 206354 w 1073327"/>
                  <a:gd name="connsiteY2" fmla="*/ 57599 h 844742"/>
                  <a:gd name="connsiteX3" fmla="*/ 13170 w 1073327"/>
                  <a:gd name="connsiteY3" fmla="*/ 579194 h 844742"/>
                  <a:gd name="connsiteX4" fmla="*/ 167717 w 1073327"/>
                  <a:gd name="connsiteY4" fmla="*/ 821165 h 844742"/>
                  <a:gd name="connsiteX5" fmla="*/ 927569 w 1073327"/>
                  <a:gd name="connsiteY5" fmla="*/ 821165 h 844742"/>
                  <a:gd name="connsiteX6" fmla="*/ 1071786 w 1073327"/>
                  <a:gd name="connsiteY6" fmla="*/ 756949 h 844742"/>
                  <a:gd name="connsiteX7" fmla="*/ 940448 w 1073327"/>
                  <a:gd name="connsiteY7" fmla="*/ 662907 h 844742"/>
                  <a:gd name="connsiteX8" fmla="*/ 676433 w 1073327"/>
                  <a:gd name="connsiteY8" fmla="*/ 701545 h 844742"/>
                  <a:gd name="connsiteX9" fmla="*/ 938887 w 1073327"/>
                  <a:gd name="connsiteY9" fmla="*/ 352070 h 844742"/>
                  <a:gd name="connsiteX10" fmla="*/ 393096 w 1073327"/>
                  <a:gd name="connsiteY10" fmla="*/ 392451 h 844742"/>
                  <a:gd name="connsiteX11" fmla="*/ 824539 w 1073327"/>
                  <a:gd name="connsiteY11" fmla="*/ 321617 h 844742"/>
                  <a:gd name="connsiteX12" fmla="*/ 903256 w 1073327"/>
                  <a:gd name="connsiteY12" fmla="*/ 270498 h 844742"/>
                  <a:gd name="connsiteX13" fmla="*/ 908252 w 1073327"/>
                  <a:gd name="connsiteY13" fmla="*/ 173510 h 844742"/>
                  <a:gd name="connsiteX0" fmla="*/ 908252 w 1073327"/>
                  <a:gd name="connsiteY0" fmla="*/ 173510 h 844742"/>
                  <a:gd name="connsiteX1" fmla="*/ 695750 w 1073327"/>
                  <a:gd name="connsiteY1" fmla="*/ 25403 h 844742"/>
                  <a:gd name="connsiteX2" fmla="*/ 206354 w 1073327"/>
                  <a:gd name="connsiteY2" fmla="*/ 57599 h 844742"/>
                  <a:gd name="connsiteX3" fmla="*/ 13170 w 1073327"/>
                  <a:gd name="connsiteY3" fmla="*/ 579194 h 844742"/>
                  <a:gd name="connsiteX4" fmla="*/ 167717 w 1073327"/>
                  <a:gd name="connsiteY4" fmla="*/ 821165 h 844742"/>
                  <a:gd name="connsiteX5" fmla="*/ 927569 w 1073327"/>
                  <a:gd name="connsiteY5" fmla="*/ 821165 h 844742"/>
                  <a:gd name="connsiteX6" fmla="*/ 1071786 w 1073327"/>
                  <a:gd name="connsiteY6" fmla="*/ 756949 h 844742"/>
                  <a:gd name="connsiteX7" fmla="*/ 940448 w 1073327"/>
                  <a:gd name="connsiteY7" fmla="*/ 662907 h 844742"/>
                  <a:gd name="connsiteX8" fmla="*/ 676433 w 1073327"/>
                  <a:gd name="connsiteY8" fmla="*/ 701545 h 844742"/>
                  <a:gd name="connsiteX9" fmla="*/ 938887 w 1073327"/>
                  <a:gd name="connsiteY9" fmla="*/ 352070 h 844742"/>
                  <a:gd name="connsiteX10" fmla="*/ 393096 w 1073327"/>
                  <a:gd name="connsiteY10" fmla="*/ 392451 h 844742"/>
                  <a:gd name="connsiteX11" fmla="*/ 824539 w 1073327"/>
                  <a:gd name="connsiteY11" fmla="*/ 321617 h 844742"/>
                  <a:gd name="connsiteX12" fmla="*/ 903256 w 1073327"/>
                  <a:gd name="connsiteY12" fmla="*/ 270498 h 844742"/>
                  <a:gd name="connsiteX13" fmla="*/ 908252 w 1073327"/>
                  <a:gd name="connsiteY13" fmla="*/ 173510 h 844742"/>
                  <a:gd name="connsiteX0" fmla="*/ 908252 w 1073327"/>
                  <a:gd name="connsiteY0" fmla="*/ 173510 h 844742"/>
                  <a:gd name="connsiteX1" fmla="*/ 695750 w 1073327"/>
                  <a:gd name="connsiteY1" fmla="*/ 25403 h 844742"/>
                  <a:gd name="connsiteX2" fmla="*/ 206354 w 1073327"/>
                  <a:gd name="connsiteY2" fmla="*/ 57599 h 844742"/>
                  <a:gd name="connsiteX3" fmla="*/ 13170 w 1073327"/>
                  <a:gd name="connsiteY3" fmla="*/ 579194 h 844742"/>
                  <a:gd name="connsiteX4" fmla="*/ 167717 w 1073327"/>
                  <a:gd name="connsiteY4" fmla="*/ 821165 h 844742"/>
                  <a:gd name="connsiteX5" fmla="*/ 927569 w 1073327"/>
                  <a:gd name="connsiteY5" fmla="*/ 821165 h 844742"/>
                  <a:gd name="connsiteX6" fmla="*/ 1071786 w 1073327"/>
                  <a:gd name="connsiteY6" fmla="*/ 756949 h 844742"/>
                  <a:gd name="connsiteX7" fmla="*/ 940448 w 1073327"/>
                  <a:gd name="connsiteY7" fmla="*/ 662907 h 844742"/>
                  <a:gd name="connsiteX8" fmla="*/ 676433 w 1073327"/>
                  <a:gd name="connsiteY8" fmla="*/ 701545 h 844742"/>
                  <a:gd name="connsiteX9" fmla="*/ 938887 w 1073327"/>
                  <a:gd name="connsiteY9" fmla="*/ 352070 h 844742"/>
                  <a:gd name="connsiteX10" fmla="*/ 393096 w 1073327"/>
                  <a:gd name="connsiteY10" fmla="*/ 392451 h 844742"/>
                  <a:gd name="connsiteX11" fmla="*/ 824539 w 1073327"/>
                  <a:gd name="connsiteY11" fmla="*/ 321617 h 844742"/>
                  <a:gd name="connsiteX12" fmla="*/ 903256 w 1073327"/>
                  <a:gd name="connsiteY12" fmla="*/ 261037 h 844742"/>
                  <a:gd name="connsiteX13" fmla="*/ 908252 w 1073327"/>
                  <a:gd name="connsiteY13" fmla="*/ 173510 h 844742"/>
                  <a:gd name="connsiteX0" fmla="*/ 908252 w 1073327"/>
                  <a:gd name="connsiteY0" fmla="*/ 173510 h 844742"/>
                  <a:gd name="connsiteX1" fmla="*/ 695750 w 1073327"/>
                  <a:gd name="connsiteY1" fmla="*/ 25403 h 844742"/>
                  <a:gd name="connsiteX2" fmla="*/ 206354 w 1073327"/>
                  <a:gd name="connsiteY2" fmla="*/ 57599 h 844742"/>
                  <a:gd name="connsiteX3" fmla="*/ 13170 w 1073327"/>
                  <a:gd name="connsiteY3" fmla="*/ 579194 h 844742"/>
                  <a:gd name="connsiteX4" fmla="*/ 167717 w 1073327"/>
                  <a:gd name="connsiteY4" fmla="*/ 821165 h 844742"/>
                  <a:gd name="connsiteX5" fmla="*/ 927569 w 1073327"/>
                  <a:gd name="connsiteY5" fmla="*/ 821165 h 844742"/>
                  <a:gd name="connsiteX6" fmla="*/ 1071786 w 1073327"/>
                  <a:gd name="connsiteY6" fmla="*/ 756949 h 844742"/>
                  <a:gd name="connsiteX7" fmla="*/ 940448 w 1073327"/>
                  <a:gd name="connsiteY7" fmla="*/ 662907 h 844742"/>
                  <a:gd name="connsiteX8" fmla="*/ 676433 w 1073327"/>
                  <a:gd name="connsiteY8" fmla="*/ 701545 h 844742"/>
                  <a:gd name="connsiteX9" fmla="*/ 938887 w 1073327"/>
                  <a:gd name="connsiteY9" fmla="*/ 352070 h 844742"/>
                  <a:gd name="connsiteX10" fmla="*/ 393096 w 1073327"/>
                  <a:gd name="connsiteY10" fmla="*/ 392451 h 844742"/>
                  <a:gd name="connsiteX11" fmla="*/ 824539 w 1073327"/>
                  <a:gd name="connsiteY11" fmla="*/ 321617 h 844742"/>
                  <a:gd name="connsiteX12" fmla="*/ 903256 w 1073327"/>
                  <a:gd name="connsiteY12" fmla="*/ 261037 h 844742"/>
                  <a:gd name="connsiteX13" fmla="*/ 908252 w 1073327"/>
                  <a:gd name="connsiteY13" fmla="*/ 173510 h 844742"/>
                  <a:gd name="connsiteX0" fmla="*/ 908252 w 1073327"/>
                  <a:gd name="connsiteY0" fmla="*/ 173510 h 844742"/>
                  <a:gd name="connsiteX1" fmla="*/ 695750 w 1073327"/>
                  <a:gd name="connsiteY1" fmla="*/ 25403 h 844742"/>
                  <a:gd name="connsiteX2" fmla="*/ 206354 w 1073327"/>
                  <a:gd name="connsiteY2" fmla="*/ 57599 h 844742"/>
                  <a:gd name="connsiteX3" fmla="*/ 13170 w 1073327"/>
                  <a:gd name="connsiteY3" fmla="*/ 579194 h 844742"/>
                  <a:gd name="connsiteX4" fmla="*/ 167717 w 1073327"/>
                  <a:gd name="connsiteY4" fmla="*/ 821165 h 844742"/>
                  <a:gd name="connsiteX5" fmla="*/ 927569 w 1073327"/>
                  <a:gd name="connsiteY5" fmla="*/ 821165 h 844742"/>
                  <a:gd name="connsiteX6" fmla="*/ 1071786 w 1073327"/>
                  <a:gd name="connsiteY6" fmla="*/ 756949 h 844742"/>
                  <a:gd name="connsiteX7" fmla="*/ 940448 w 1073327"/>
                  <a:gd name="connsiteY7" fmla="*/ 662907 h 844742"/>
                  <a:gd name="connsiteX8" fmla="*/ 676433 w 1073327"/>
                  <a:gd name="connsiteY8" fmla="*/ 701545 h 844742"/>
                  <a:gd name="connsiteX9" fmla="*/ 938887 w 1073327"/>
                  <a:gd name="connsiteY9" fmla="*/ 352070 h 844742"/>
                  <a:gd name="connsiteX10" fmla="*/ 393096 w 1073327"/>
                  <a:gd name="connsiteY10" fmla="*/ 392451 h 844742"/>
                  <a:gd name="connsiteX11" fmla="*/ 824539 w 1073327"/>
                  <a:gd name="connsiteY11" fmla="*/ 321617 h 844742"/>
                  <a:gd name="connsiteX12" fmla="*/ 903256 w 1073327"/>
                  <a:gd name="connsiteY12" fmla="*/ 261037 h 844742"/>
                  <a:gd name="connsiteX13" fmla="*/ 908252 w 1073327"/>
                  <a:gd name="connsiteY13" fmla="*/ 173510 h 844742"/>
                  <a:gd name="connsiteX0" fmla="*/ 913442 w 1073327"/>
                  <a:gd name="connsiteY0" fmla="*/ 208648 h 846767"/>
                  <a:gd name="connsiteX1" fmla="*/ 695750 w 1073327"/>
                  <a:gd name="connsiteY1" fmla="*/ 27428 h 846767"/>
                  <a:gd name="connsiteX2" fmla="*/ 206354 w 1073327"/>
                  <a:gd name="connsiteY2" fmla="*/ 59624 h 846767"/>
                  <a:gd name="connsiteX3" fmla="*/ 13170 w 1073327"/>
                  <a:gd name="connsiteY3" fmla="*/ 581219 h 846767"/>
                  <a:gd name="connsiteX4" fmla="*/ 167717 w 1073327"/>
                  <a:gd name="connsiteY4" fmla="*/ 823190 h 846767"/>
                  <a:gd name="connsiteX5" fmla="*/ 927569 w 1073327"/>
                  <a:gd name="connsiteY5" fmla="*/ 823190 h 846767"/>
                  <a:gd name="connsiteX6" fmla="*/ 1071786 w 1073327"/>
                  <a:gd name="connsiteY6" fmla="*/ 758974 h 846767"/>
                  <a:gd name="connsiteX7" fmla="*/ 940448 w 1073327"/>
                  <a:gd name="connsiteY7" fmla="*/ 664932 h 846767"/>
                  <a:gd name="connsiteX8" fmla="*/ 676433 w 1073327"/>
                  <a:gd name="connsiteY8" fmla="*/ 703570 h 846767"/>
                  <a:gd name="connsiteX9" fmla="*/ 938887 w 1073327"/>
                  <a:gd name="connsiteY9" fmla="*/ 354095 h 846767"/>
                  <a:gd name="connsiteX10" fmla="*/ 393096 w 1073327"/>
                  <a:gd name="connsiteY10" fmla="*/ 394476 h 846767"/>
                  <a:gd name="connsiteX11" fmla="*/ 824539 w 1073327"/>
                  <a:gd name="connsiteY11" fmla="*/ 323642 h 846767"/>
                  <a:gd name="connsiteX12" fmla="*/ 903256 w 1073327"/>
                  <a:gd name="connsiteY12" fmla="*/ 263062 h 846767"/>
                  <a:gd name="connsiteX13" fmla="*/ 913442 w 1073327"/>
                  <a:gd name="connsiteY13" fmla="*/ 208648 h 846767"/>
                  <a:gd name="connsiteX0" fmla="*/ 913442 w 1073327"/>
                  <a:gd name="connsiteY0" fmla="*/ 208648 h 846767"/>
                  <a:gd name="connsiteX1" fmla="*/ 695750 w 1073327"/>
                  <a:gd name="connsiteY1" fmla="*/ 27428 h 846767"/>
                  <a:gd name="connsiteX2" fmla="*/ 206354 w 1073327"/>
                  <a:gd name="connsiteY2" fmla="*/ 59624 h 846767"/>
                  <a:gd name="connsiteX3" fmla="*/ 13170 w 1073327"/>
                  <a:gd name="connsiteY3" fmla="*/ 581219 h 846767"/>
                  <a:gd name="connsiteX4" fmla="*/ 167717 w 1073327"/>
                  <a:gd name="connsiteY4" fmla="*/ 823190 h 846767"/>
                  <a:gd name="connsiteX5" fmla="*/ 927569 w 1073327"/>
                  <a:gd name="connsiteY5" fmla="*/ 823190 h 846767"/>
                  <a:gd name="connsiteX6" fmla="*/ 1071786 w 1073327"/>
                  <a:gd name="connsiteY6" fmla="*/ 758974 h 846767"/>
                  <a:gd name="connsiteX7" fmla="*/ 940448 w 1073327"/>
                  <a:gd name="connsiteY7" fmla="*/ 664932 h 846767"/>
                  <a:gd name="connsiteX8" fmla="*/ 676433 w 1073327"/>
                  <a:gd name="connsiteY8" fmla="*/ 703570 h 846767"/>
                  <a:gd name="connsiteX9" fmla="*/ 938887 w 1073327"/>
                  <a:gd name="connsiteY9" fmla="*/ 354095 h 846767"/>
                  <a:gd name="connsiteX10" fmla="*/ 393096 w 1073327"/>
                  <a:gd name="connsiteY10" fmla="*/ 394476 h 846767"/>
                  <a:gd name="connsiteX11" fmla="*/ 824539 w 1073327"/>
                  <a:gd name="connsiteY11" fmla="*/ 323642 h 846767"/>
                  <a:gd name="connsiteX12" fmla="*/ 903256 w 1073327"/>
                  <a:gd name="connsiteY12" fmla="*/ 263062 h 846767"/>
                  <a:gd name="connsiteX13" fmla="*/ 913442 w 1073327"/>
                  <a:gd name="connsiteY13" fmla="*/ 208648 h 846767"/>
                  <a:gd name="connsiteX0" fmla="*/ 913442 w 1073327"/>
                  <a:gd name="connsiteY0" fmla="*/ 208648 h 846767"/>
                  <a:gd name="connsiteX1" fmla="*/ 695750 w 1073327"/>
                  <a:gd name="connsiteY1" fmla="*/ 27428 h 846767"/>
                  <a:gd name="connsiteX2" fmla="*/ 206354 w 1073327"/>
                  <a:gd name="connsiteY2" fmla="*/ 59624 h 846767"/>
                  <a:gd name="connsiteX3" fmla="*/ 13170 w 1073327"/>
                  <a:gd name="connsiteY3" fmla="*/ 581219 h 846767"/>
                  <a:gd name="connsiteX4" fmla="*/ 167717 w 1073327"/>
                  <a:gd name="connsiteY4" fmla="*/ 823190 h 846767"/>
                  <a:gd name="connsiteX5" fmla="*/ 927569 w 1073327"/>
                  <a:gd name="connsiteY5" fmla="*/ 823190 h 846767"/>
                  <a:gd name="connsiteX6" fmla="*/ 1071786 w 1073327"/>
                  <a:gd name="connsiteY6" fmla="*/ 758974 h 846767"/>
                  <a:gd name="connsiteX7" fmla="*/ 940448 w 1073327"/>
                  <a:gd name="connsiteY7" fmla="*/ 664932 h 846767"/>
                  <a:gd name="connsiteX8" fmla="*/ 676433 w 1073327"/>
                  <a:gd name="connsiteY8" fmla="*/ 703570 h 846767"/>
                  <a:gd name="connsiteX9" fmla="*/ 938887 w 1073327"/>
                  <a:gd name="connsiteY9" fmla="*/ 354095 h 846767"/>
                  <a:gd name="connsiteX10" fmla="*/ 393096 w 1073327"/>
                  <a:gd name="connsiteY10" fmla="*/ 394476 h 846767"/>
                  <a:gd name="connsiteX11" fmla="*/ 824539 w 1073327"/>
                  <a:gd name="connsiteY11" fmla="*/ 323642 h 846767"/>
                  <a:gd name="connsiteX12" fmla="*/ 913637 w 1073327"/>
                  <a:gd name="connsiteY12" fmla="*/ 263062 h 846767"/>
                  <a:gd name="connsiteX13" fmla="*/ 913442 w 1073327"/>
                  <a:gd name="connsiteY13" fmla="*/ 208648 h 846767"/>
                  <a:gd name="connsiteX0" fmla="*/ 913442 w 1073327"/>
                  <a:gd name="connsiteY0" fmla="*/ 208648 h 846767"/>
                  <a:gd name="connsiteX1" fmla="*/ 695750 w 1073327"/>
                  <a:gd name="connsiteY1" fmla="*/ 27428 h 846767"/>
                  <a:gd name="connsiteX2" fmla="*/ 206354 w 1073327"/>
                  <a:gd name="connsiteY2" fmla="*/ 59624 h 846767"/>
                  <a:gd name="connsiteX3" fmla="*/ 13170 w 1073327"/>
                  <a:gd name="connsiteY3" fmla="*/ 581219 h 846767"/>
                  <a:gd name="connsiteX4" fmla="*/ 167717 w 1073327"/>
                  <a:gd name="connsiteY4" fmla="*/ 823190 h 846767"/>
                  <a:gd name="connsiteX5" fmla="*/ 927569 w 1073327"/>
                  <a:gd name="connsiteY5" fmla="*/ 823190 h 846767"/>
                  <a:gd name="connsiteX6" fmla="*/ 1071786 w 1073327"/>
                  <a:gd name="connsiteY6" fmla="*/ 758974 h 846767"/>
                  <a:gd name="connsiteX7" fmla="*/ 940448 w 1073327"/>
                  <a:gd name="connsiteY7" fmla="*/ 664932 h 846767"/>
                  <a:gd name="connsiteX8" fmla="*/ 676433 w 1073327"/>
                  <a:gd name="connsiteY8" fmla="*/ 703570 h 846767"/>
                  <a:gd name="connsiteX9" fmla="*/ 938887 w 1073327"/>
                  <a:gd name="connsiteY9" fmla="*/ 354095 h 846767"/>
                  <a:gd name="connsiteX10" fmla="*/ 393096 w 1073327"/>
                  <a:gd name="connsiteY10" fmla="*/ 394476 h 846767"/>
                  <a:gd name="connsiteX11" fmla="*/ 824539 w 1073327"/>
                  <a:gd name="connsiteY11" fmla="*/ 323642 h 846767"/>
                  <a:gd name="connsiteX12" fmla="*/ 913637 w 1073327"/>
                  <a:gd name="connsiteY12" fmla="*/ 263062 h 846767"/>
                  <a:gd name="connsiteX13" fmla="*/ 913442 w 1073327"/>
                  <a:gd name="connsiteY13" fmla="*/ 208648 h 846767"/>
                  <a:gd name="connsiteX0" fmla="*/ 913442 w 1073327"/>
                  <a:gd name="connsiteY0" fmla="*/ 208648 h 846767"/>
                  <a:gd name="connsiteX1" fmla="*/ 695750 w 1073327"/>
                  <a:gd name="connsiteY1" fmla="*/ 27428 h 846767"/>
                  <a:gd name="connsiteX2" fmla="*/ 206354 w 1073327"/>
                  <a:gd name="connsiteY2" fmla="*/ 59624 h 846767"/>
                  <a:gd name="connsiteX3" fmla="*/ 13170 w 1073327"/>
                  <a:gd name="connsiteY3" fmla="*/ 581219 h 846767"/>
                  <a:gd name="connsiteX4" fmla="*/ 167717 w 1073327"/>
                  <a:gd name="connsiteY4" fmla="*/ 823190 h 846767"/>
                  <a:gd name="connsiteX5" fmla="*/ 927569 w 1073327"/>
                  <a:gd name="connsiteY5" fmla="*/ 823190 h 846767"/>
                  <a:gd name="connsiteX6" fmla="*/ 1071786 w 1073327"/>
                  <a:gd name="connsiteY6" fmla="*/ 758974 h 846767"/>
                  <a:gd name="connsiteX7" fmla="*/ 940448 w 1073327"/>
                  <a:gd name="connsiteY7" fmla="*/ 664932 h 846767"/>
                  <a:gd name="connsiteX8" fmla="*/ 676433 w 1073327"/>
                  <a:gd name="connsiteY8" fmla="*/ 703570 h 846767"/>
                  <a:gd name="connsiteX9" fmla="*/ 938887 w 1073327"/>
                  <a:gd name="connsiteY9" fmla="*/ 354095 h 846767"/>
                  <a:gd name="connsiteX10" fmla="*/ 393096 w 1073327"/>
                  <a:gd name="connsiteY10" fmla="*/ 394476 h 846767"/>
                  <a:gd name="connsiteX11" fmla="*/ 824539 w 1073327"/>
                  <a:gd name="connsiteY11" fmla="*/ 323642 h 846767"/>
                  <a:gd name="connsiteX12" fmla="*/ 913637 w 1073327"/>
                  <a:gd name="connsiteY12" fmla="*/ 263062 h 846767"/>
                  <a:gd name="connsiteX13" fmla="*/ 913442 w 1073327"/>
                  <a:gd name="connsiteY13" fmla="*/ 208648 h 846767"/>
                  <a:gd name="connsiteX0" fmla="*/ 913442 w 1073327"/>
                  <a:gd name="connsiteY0" fmla="*/ 208648 h 846767"/>
                  <a:gd name="connsiteX1" fmla="*/ 695750 w 1073327"/>
                  <a:gd name="connsiteY1" fmla="*/ 27428 h 846767"/>
                  <a:gd name="connsiteX2" fmla="*/ 206354 w 1073327"/>
                  <a:gd name="connsiteY2" fmla="*/ 59624 h 846767"/>
                  <a:gd name="connsiteX3" fmla="*/ 13170 w 1073327"/>
                  <a:gd name="connsiteY3" fmla="*/ 581219 h 846767"/>
                  <a:gd name="connsiteX4" fmla="*/ 167717 w 1073327"/>
                  <a:gd name="connsiteY4" fmla="*/ 823190 h 846767"/>
                  <a:gd name="connsiteX5" fmla="*/ 927569 w 1073327"/>
                  <a:gd name="connsiteY5" fmla="*/ 823190 h 846767"/>
                  <a:gd name="connsiteX6" fmla="*/ 1071786 w 1073327"/>
                  <a:gd name="connsiteY6" fmla="*/ 758974 h 846767"/>
                  <a:gd name="connsiteX7" fmla="*/ 940448 w 1073327"/>
                  <a:gd name="connsiteY7" fmla="*/ 664932 h 846767"/>
                  <a:gd name="connsiteX8" fmla="*/ 676433 w 1073327"/>
                  <a:gd name="connsiteY8" fmla="*/ 703570 h 846767"/>
                  <a:gd name="connsiteX9" fmla="*/ 938887 w 1073327"/>
                  <a:gd name="connsiteY9" fmla="*/ 354095 h 846767"/>
                  <a:gd name="connsiteX10" fmla="*/ 393096 w 1073327"/>
                  <a:gd name="connsiteY10" fmla="*/ 394476 h 846767"/>
                  <a:gd name="connsiteX11" fmla="*/ 824539 w 1073327"/>
                  <a:gd name="connsiteY11" fmla="*/ 323642 h 846767"/>
                  <a:gd name="connsiteX12" fmla="*/ 913637 w 1073327"/>
                  <a:gd name="connsiteY12" fmla="*/ 263062 h 846767"/>
                  <a:gd name="connsiteX13" fmla="*/ 913442 w 1073327"/>
                  <a:gd name="connsiteY13" fmla="*/ 208648 h 846767"/>
                  <a:gd name="connsiteX0" fmla="*/ 913442 w 1073327"/>
                  <a:gd name="connsiteY0" fmla="*/ 208648 h 846767"/>
                  <a:gd name="connsiteX1" fmla="*/ 695750 w 1073327"/>
                  <a:gd name="connsiteY1" fmla="*/ 27428 h 846767"/>
                  <a:gd name="connsiteX2" fmla="*/ 206354 w 1073327"/>
                  <a:gd name="connsiteY2" fmla="*/ 59624 h 846767"/>
                  <a:gd name="connsiteX3" fmla="*/ 13170 w 1073327"/>
                  <a:gd name="connsiteY3" fmla="*/ 581219 h 846767"/>
                  <a:gd name="connsiteX4" fmla="*/ 167717 w 1073327"/>
                  <a:gd name="connsiteY4" fmla="*/ 823190 h 846767"/>
                  <a:gd name="connsiteX5" fmla="*/ 927569 w 1073327"/>
                  <a:gd name="connsiteY5" fmla="*/ 823190 h 846767"/>
                  <a:gd name="connsiteX6" fmla="*/ 1071786 w 1073327"/>
                  <a:gd name="connsiteY6" fmla="*/ 758974 h 846767"/>
                  <a:gd name="connsiteX7" fmla="*/ 940448 w 1073327"/>
                  <a:gd name="connsiteY7" fmla="*/ 664932 h 846767"/>
                  <a:gd name="connsiteX8" fmla="*/ 676433 w 1073327"/>
                  <a:gd name="connsiteY8" fmla="*/ 703570 h 846767"/>
                  <a:gd name="connsiteX9" fmla="*/ 938887 w 1073327"/>
                  <a:gd name="connsiteY9" fmla="*/ 354095 h 846767"/>
                  <a:gd name="connsiteX10" fmla="*/ 372335 w 1073327"/>
                  <a:gd name="connsiteY10" fmla="*/ 385015 h 846767"/>
                  <a:gd name="connsiteX11" fmla="*/ 824539 w 1073327"/>
                  <a:gd name="connsiteY11" fmla="*/ 323642 h 846767"/>
                  <a:gd name="connsiteX12" fmla="*/ 913637 w 1073327"/>
                  <a:gd name="connsiteY12" fmla="*/ 263062 h 846767"/>
                  <a:gd name="connsiteX13" fmla="*/ 913442 w 1073327"/>
                  <a:gd name="connsiteY13" fmla="*/ 208648 h 846767"/>
                  <a:gd name="connsiteX0" fmla="*/ 913442 w 1073327"/>
                  <a:gd name="connsiteY0" fmla="*/ 208648 h 846767"/>
                  <a:gd name="connsiteX1" fmla="*/ 695750 w 1073327"/>
                  <a:gd name="connsiteY1" fmla="*/ 27428 h 846767"/>
                  <a:gd name="connsiteX2" fmla="*/ 206354 w 1073327"/>
                  <a:gd name="connsiteY2" fmla="*/ 59624 h 846767"/>
                  <a:gd name="connsiteX3" fmla="*/ 13170 w 1073327"/>
                  <a:gd name="connsiteY3" fmla="*/ 581219 h 846767"/>
                  <a:gd name="connsiteX4" fmla="*/ 167717 w 1073327"/>
                  <a:gd name="connsiteY4" fmla="*/ 823190 h 846767"/>
                  <a:gd name="connsiteX5" fmla="*/ 927569 w 1073327"/>
                  <a:gd name="connsiteY5" fmla="*/ 823190 h 846767"/>
                  <a:gd name="connsiteX6" fmla="*/ 1071786 w 1073327"/>
                  <a:gd name="connsiteY6" fmla="*/ 758974 h 846767"/>
                  <a:gd name="connsiteX7" fmla="*/ 940448 w 1073327"/>
                  <a:gd name="connsiteY7" fmla="*/ 664932 h 846767"/>
                  <a:gd name="connsiteX8" fmla="*/ 676433 w 1073327"/>
                  <a:gd name="connsiteY8" fmla="*/ 703570 h 846767"/>
                  <a:gd name="connsiteX9" fmla="*/ 938887 w 1073327"/>
                  <a:gd name="connsiteY9" fmla="*/ 354095 h 846767"/>
                  <a:gd name="connsiteX10" fmla="*/ 372335 w 1073327"/>
                  <a:gd name="connsiteY10" fmla="*/ 385015 h 846767"/>
                  <a:gd name="connsiteX11" fmla="*/ 824539 w 1073327"/>
                  <a:gd name="connsiteY11" fmla="*/ 323642 h 846767"/>
                  <a:gd name="connsiteX12" fmla="*/ 913637 w 1073327"/>
                  <a:gd name="connsiteY12" fmla="*/ 263062 h 846767"/>
                  <a:gd name="connsiteX13" fmla="*/ 913442 w 1073327"/>
                  <a:gd name="connsiteY13" fmla="*/ 208648 h 846767"/>
                  <a:gd name="connsiteX0" fmla="*/ 913442 w 1073327"/>
                  <a:gd name="connsiteY0" fmla="*/ 208648 h 846767"/>
                  <a:gd name="connsiteX1" fmla="*/ 695750 w 1073327"/>
                  <a:gd name="connsiteY1" fmla="*/ 27428 h 846767"/>
                  <a:gd name="connsiteX2" fmla="*/ 206354 w 1073327"/>
                  <a:gd name="connsiteY2" fmla="*/ 59624 h 846767"/>
                  <a:gd name="connsiteX3" fmla="*/ 13170 w 1073327"/>
                  <a:gd name="connsiteY3" fmla="*/ 581219 h 846767"/>
                  <a:gd name="connsiteX4" fmla="*/ 167717 w 1073327"/>
                  <a:gd name="connsiteY4" fmla="*/ 823190 h 846767"/>
                  <a:gd name="connsiteX5" fmla="*/ 927569 w 1073327"/>
                  <a:gd name="connsiteY5" fmla="*/ 823190 h 846767"/>
                  <a:gd name="connsiteX6" fmla="*/ 1071786 w 1073327"/>
                  <a:gd name="connsiteY6" fmla="*/ 758974 h 846767"/>
                  <a:gd name="connsiteX7" fmla="*/ 940448 w 1073327"/>
                  <a:gd name="connsiteY7" fmla="*/ 664932 h 846767"/>
                  <a:gd name="connsiteX8" fmla="*/ 676433 w 1073327"/>
                  <a:gd name="connsiteY8" fmla="*/ 703570 h 846767"/>
                  <a:gd name="connsiteX9" fmla="*/ 938887 w 1073327"/>
                  <a:gd name="connsiteY9" fmla="*/ 354095 h 846767"/>
                  <a:gd name="connsiteX10" fmla="*/ 372335 w 1073327"/>
                  <a:gd name="connsiteY10" fmla="*/ 385015 h 846767"/>
                  <a:gd name="connsiteX11" fmla="*/ 824539 w 1073327"/>
                  <a:gd name="connsiteY11" fmla="*/ 323642 h 846767"/>
                  <a:gd name="connsiteX12" fmla="*/ 913637 w 1073327"/>
                  <a:gd name="connsiteY12" fmla="*/ 263062 h 846767"/>
                  <a:gd name="connsiteX13" fmla="*/ 913442 w 1073327"/>
                  <a:gd name="connsiteY13" fmla="*/ 208648 h 846767"/>
                  <a:gd name="connsiteX0" fmla="*/ 913442 w 1073327"/>
                  <a:gd name="connsiteY0" fmla="*/ 208648 h 846767"/>
                  <a:gd name="connsiteX1" fmla="*/ 695750 w 1073327"/>
                  <a:gd name="connsiteY1" fmla="*/ 27428 h 846767"/>
                  <a:gd name="connsiteX2" fmla="*/ 206354 w 1073327"/>
                  <a:gd name="connsiteY2" fmla="*/ 59624 h 846767"/>
                  <a:gd name="connsiteX3" fmla="*/ 13170 w 1073327"/>
                  <a:gd name="connsiteY3" fmla="*/ 581219 h 846767"/>
                  <a:gd name="connsiteX4" fmla="*/ 167717 w 1073327"/>
                  <a:gd name="connsiteY4" fmla="*/ 823190 h 846767"/>
                  <a:gd name="connsiteX5" fmla="*/ 927569 w 1073327"/>
                  <a:gd name="connsiteY5" fmla="*/ 823190 h 846767"/>
                  <a:gd name="connsiteX6" fmla="*/ 1071786 w 1073327"/>
                  <a:gd name="connsiteY6" fmla="*/ 758974 h 846767"/>
                  <a:gd name="connsiteX7" fmla="*/ 940448 w 1073327"/>
                  <a:gd name="connsiteY7" fmla="*/ 664932 h 846767"/>
                  <a:gd name="connsiteX8" fmla="*/ 676433 w 1073327"/>
                  <a:gd name="connsiteY8" fmla="*/ 703570 h 846767"/>
                  <a:gd name="connsiteX9" fmla="*/ 938887 w 1073327"/>
                  <a:gd name="connsiteY9" fmla="*/ 354095 h 846767"/>
                  <a:gd name="connsiteX10" fmla="*/ 372335 w 1073327"/>
                  <a:gd name="connsiteY10" fmla="*/ 385015 h 846767"/>
                  <a:gd name="connsiteX11" fmla="*/ 824539 w 1073327"/>
                  <a:gd name="connsiteY11" fmla="*/ 323642 h 846767"/>
                  <a:gd name="connsiteX12" fmla="*/ 913637 w 1073327"/>
                  <a:gd name="connsiteY12" fmla="*/ 263062 h 846767"/>
                  <a:gd name="connsiteX13" fmla="*/ 913442 w 1073327"/>
                  <a:gd name="connsiteY13" fmla="*/ 208648 h 846767"/>
                  <a:gd name="connsiteX0" fmla="*/ 913442 w 1073327"/>
                  <a:gd name="connsiteY0" fmla="*/ 208648 h 856611"/>
                  <a:gd name="connsiteX1" fmla="*/ 695750 w 1073327"/>
                  <a:gd name="connsiteY1" fmla="*/ 27428 h 856611"/>
                  <a:gd name="connsiteX2" fmla="*/ 206354 w 1073327"/>
                  <a:gd name="connsiteY2" fmla="*/ 59624 h 856611"/>
                  <a:gd name="connsiteX3" fmla="*/ 13170 w 1073327"/>
                  <a:gd name="connsiteY3" fmla="*/ 581219 h 856611"/>
                  <a:gd name="connsiteX4" fmla="*/ 167717 w 1073327"/>
                  <a:gd name="connsiteY4" fmla="*/ 823190 h 856611"/>
                  <a:gd name="connsiteX5" fmla="*/ 927569 w 1073327"/>
                  <a:gd name="connsiteY5" fmla="*/ 823190 h 856611"/>
                  <a:gd name="connsiteX6" fmla="*/ 1071786 w 1073327"/>
                  <a:gd name="connsiteY6" fmla="*/ 758974 h 856611"/>
                  <a:gd name="connsiteX7" fmla="*/ 940448 w 1073327"/>
                  <a:gd name="connsiteY7" fmla="*/ 664932 h 856611"/>
                  <a:gd name="connsiteX8" fmla="*/ 676433 w 1073327"/>
                  <a:gd name="connsiteY8" fmla="*/ 703570 h 856611"/>
                  <a:gd name="connsiteX9" fmla="*/ 938887 w 1073327"/>
                  <a:gd name="connsiteY9" fmla="*/ 354095 h 856611"/>
                  <a:gd name="connsiteX10" fmla="*/ 372335 w 1073327"/>
                  <a:gd name="connsiteY10" fmla="*/ 385015 h 856611"/>
                  <a:gd name="connsiteX11" fmla="*/ 824539 w 1073327"/>
                  <a:gd name="connsiteY11" fmla="*/ 323642 h 856611"/>
                  <a:gd name="connsiteX12" fmla="*/ 913637 w 1073327"/>
                  <a:gd name="connsiteY12" fmla="*/ 263062 h 856611"/>
                  <a:gd name="connsiteX13" fmla="*/ 913442 w 1073327"/>
                  <a:gd name="connsiteY13" fmla="*/ 208648 h 856611"/>
                  <a:gd name="connsiteX0" fmla="*/ 913442 w 1073327"/>
                  <a:gd name="connsiteY0" fmla="*/ 208648 h 854249"/>
                  <a:gd name="connsiteX1" fmla="*/ 695750 w 1073327"/>
                  <a:gd name="connsiteY1" fmla="*/ 27428 h 854249"/>
                  <a:gd name="connsiteX2" fmla="*/ 206354 w 1073327"/>
                  <a:gd name="connsiteY2" fmla="*/ 59624 h 854249"/>
                  <a:gd name="connsiteX3" fmla="*/ 13170 w 1073327"/>
                  <a:gd name="connsiteY3" fmla="*/ 581219 h 854249"/>
                  <a:gd name="connsiteX4" fmla="*/ 167717 w 1073327"/>
                  <a:gd name="connsiteY4" fmla="*/ 818459 h 854249"/>
                  <a:gd name="connsiteX5" fmla="*/ 927569 w 1073327"/>
                  <a:gd name="connsiteY5" fmla="*/ 823190 h 854249"/>
                  <a:gd name="connsiteX6" fmla="*/ 1071786 w 1073327"/>
                  <a:gd name="connsiteY6" fmla="*/ 758974 h 854249"/>
                  <a:gd name="connsiteX7" fmla="*/ 940448 w 1073327"/>
                  <a:gd name="connsiteY7" fmla="*/ 664932 h 854249"/>
                  <a:gd name="connsiteX8" fmla="*/ 676433 w 1073327"/>
                  <a:gd name="connsiteY8" fmla="*/ 703570 h 854249"/>
                  <a:gd name="connsiteX9" fmla="*/ 938887 w 1073327"/>
                  <a:gd name="connsiteY9" fmla="*/ 354095 h 854249"/>
                  <a:gd name="connsiteX10" fmla="*/ 372335 w 1073327"/>
                  <a:gd name="connsiteY10" fmla="*/ 385015 h 854249"/>
                  <a:gd name="connsiteX11" fmla="*/ 824539 w 1073327"/>
                  <a:gd name="connsiteY11" fmla="*/ 323642 h 854249"/>
                  <a:gd name="connsiteX12" fmla="*/ 913637 w 1073327"/>
                  <a:gd name="connsiteY12" fmla="*/ 263062 h 854249"/>
                  <a:gd name="connsiteX13" fmla="*/ 913442 w 1073327"/>
                  <a:gd name="connsiteY13" fmla="*/ 208648 h 854249"/>
                  <a:gd name="connsiteX0" fmla="*/ 913442 w 1073327"/>
                  <a:gd name="connsiteY0" fmla="*/ 208648 h 855998"/>
                  <a:gd name="connsiteX1" fmla="*/ 695750 w 1073327"/>
                  <a:gd name="connsiteY1" fmla="*/ 27428 h 855998"/>
                  <a:gd name="connsiteX2" fmla="*/ 206354 w 1073327"/>
                  <a:gd name="connsiteY2" fmla="*/ 59624 h 855998"/>
                  <a:gd name="connsiteX3" fmla="*/ 13170 w 1073327"/>
                  <a:gd name="connsiteY3" fmla="*/ 581219 h 855998"/>
                  <a:gd name="connsiteX4" fmla="*/ 167717 w 1073327"/>
                  <a:gd name="connsiteY4" fmla="*/ 818459 h 855998"/>
                  <a:gd name="connsiteX5" fmla="*/ 927569 w 1073327"/>
                  <a:gd name="connsiteY5" fmla="*/ 823190 h 855998"/>
                  <a:gd name="connsiteX6" fmla="*/ 1071786 w 1073327"/>
                  <a:gd name="connsiteY6" fmla="*/ 758974 h 855998"/>
                  <a:gd name="connsiteX7" fmla="*/ 940448 w 1073327"/>
                  <a:gd name="connsiteY7" fmla="*/ 664932 h 855998"/>
                  <a:gd name="connsiteX8" fmla="*/ 676433 w 1073327"/>
                  <a:gd name="connsiteY8" fmla="*/ 703570 h 855998"/>
                  <a:gd name="connsiteX9" fmla="*/ 938887 w 1073327"/>
                  <a:gd name="connsiteY9" fmla="*/ 354095 h 855998"/>
                  <a:gd name="connsiteX10" fmla="*/ 372335 w 1073327"/>
                  <a:gd name="connsiteY10" fmla="*/ 385015 h 855998"/>
                  <a:gd name="connsiteX11" fmla="*/ 824539 w 1073327"/>
                  <a:gd name="connsiteY11" fmla="*/ 323642 h 855998"/>
                  <a:gd name="connsiteX12" fmla="*/ 913637 w 1073327"/>
                  <a:gd name="connsiteY12" fmla="*/ 263062 h 855998"/>
                  <a:gd name="connsiteX13" fmla="*/ 913442 w 1073327"/>
                  <a:gd name="connsiteY13" fmla="*/ 208648 h 855998"/>
                  <a:gd name="connsiteX0" fmla="*/ 913442 w 1073327"/>
                  <a:gd name="connsiteY0" fmla="*/ 208648 h 850918"/>
                  <a:gd name="connsiteX1" fmla="*/ 695750 w 1073327"/>
                  <a:gd name="connsiteY1" fmla="*/ 27428 h 850918"/>
                  <a:gd name="connsiteX2" fmla="*/ 206354 w 1073327"/>
                  <a:gd name="connsiteY2" fmla="*/ 59624 h 850918"/>
                  <a:gd name="connsiteX3" fmla="*/ 13170 w 1073327"/>
                  <a:gd name="connsiteY3" fmla="*/ 581219 h 850918"/>
                  <a:gd name="connsiteX4" fmla="*/ 167717 w 1073327"/>
                  <a:gd name="connsiteY4" fmla="*/ 818459 h 850918"/>
                  <a:gd name="connsiteX5" fmla="*/ 927569 w 1073327"/>
                  <a:gd name="connsiteY5" fmla="*/ 823190 h 850918"/>
                  <a:gd name="connsiteX6" fmla="*/ 1071786 w 1073327"/>
                  <a:gd name="connsiteY6" fmla="*/ 758974 h 850918"/>
                  <a:gd name="connsiteX7" fmla="*/ 940448 w 1073327"/>
                  <a:gd name="connsiteY7" fmla="*/ 664932 h 850918"/>
                  <a:gd name="connsiteX8" fmla="*/ 676433 w 1073327"/>
                  <a:gd name="connsiteY8" fmla="*/ 703570 h 850918"/>
                  <a:gd name="connsiteX9" fmla="*/ 938887 w 1073327"/>
                  <a:gd name="connsiteY9" fmla="*/ 354095 h 850918"/>
                  <a:gd name="connsiteX10" fmla="*/ 372335 w 1073327"/>
                  <a:gd name="connsiteY10" fmla="*/ 385015 h 850918"/>
                  <a:gd name="connsiteX11" fmla="*/ 824539 w 1073327"/>
                  <a:gd name="connsiteY11" fmla="*/ 323642 h 850918"/>
                  <a:gd name="connsiteX12" fmla="*/ 913637 w 1073327"/>
                  <a:gd name="connsiteY12" fmla="*/ 263062 h 850918"/>
                  <a:gd name="connsiteX13" fmla="*/ 913442 w 1073327"/>
                  <a:gd name="connsiteY13" fmla="*/ 208648 h 850918"/>
                  <a:gd name="connsiteX0" fmla="*/ 913442 w 1073327"/>
                  <a:gd name="connsiteY0" fmla="*/ 208648 h 850918"/>
                  <a:gd name="connsiteX1" fmla="*/ 695750 w 1073327"/>
                  <a:gd name="connsiteY1" fmla="*/ 27428 h 850918"/>
                  <a:gd name="connsiteX2" fmla="*/ 206354 w 1073327"/>
                  <a:gd name="connsiteY2" fmla="*/ 59624 h 850918"/>
                  <a:gd name="connsiteX3" fmla="*/ 13170 w 1073327"/>
                  <a:gd name="connsiteY3" fmla="*/ 581219 h 850918"/>
                  <a:gd name="connsiteX4" fmla="*/ 167717 w 1073327"/>
                  <a:gd name="connsiteY4" fmla="*/ 818459 h 850918"/>
                  <a:gd name="connsiteX5" fmla="*/ 927569 w 1073327"/>
                  <a:gd name="connsiteY5" fmla="*/ 823190 h 850918"/>
                  <a:gd name="connsiteX6" fmla="*/ 1071786 w 1073327"/>
                  <a:gd name="connsiteY6" fmla="*/ 758974 h 850918"/>
                  <a:gd name="connsiteX7" fmla="*/ 940448 w 1073327"/>
                  <a:gd name="connsiteY7" fmla="*/ 664932 h 850918"/>
                  <a:gd name="connsiteX8" fmla="*/ 645291 w 1073327"/>
                  <a:gd name="connsiteY8" fmla="*/ 694109 h 850918"/>
                  <a:gd name="connsiteX9" fmla="*/ 938887 w 1073327"/>
                  <a:gd name="connsiteY9" fmla="*/ 354095 h 850918"/>
                  <a:gd name="connsiteX10" fmla="*/ 372335 w 1073327"/>
                  <a:gd name="connsiteY10" fmla="*/ 385015 h 850918"/>
                  <a:gd name="connsiteX11" fmla="*/ 824539 w 1073327"/>
                  <a:gd name="connsiteY11" fmla="*/ 323642 h 850918"/>
                  <a:gd name="connsiteX12" fmla="*/ 913637 w 1073327"/>
                  <a:gd name="connsiteY12" fmla="*/ 263062 h 850918"/>
                  <a:gd name="connsiteX13" fmla="*/ 913442 w 1073327"/>
                  <a:gd name="connsiteY13" fmla="*/ 208648 h 850918"/>
                  <a:gd name="connsiteX0" fmla="*/ 913442 w 1073327"/>
                  <a:gd name="connsiteY0" fmla="*/ 208648 h 850918"/>
                  <a:gd name="connsiteX1" fmla="*/ 695750 w 1073327"/>
                  <a:gd name="connsiteY1" fmla="*/ 27428 h 850918"/>
                  <a:gd name="connsiteX2" fmla="*/ 206354 w 1073327"/>
                  <a:gd name="connsiteY2" fmla="*/ 59624 h 850918"/>
                  <a:gd name="connsiteX3" fmla="*/ 13170 w 1073327"/>
                  <a:gd name="connsiteY3" fmla="*/ 581219 h 850918"/>
                  <a:gd name="connsiteX4" fmla="*/ 167717 w 1073327"/>
                  <a:gd name="connsiteY4" fmla="*/ 818459 h 850918"/>
                  <a:gd name="connsiteX5" fmla="*/ 927569 w 1073327"/>
                  <a:gd name="connsiteY5" fmla="*/ 823190 h 850918"/>
                  <a:gd name="connsiteX6" fmla="*/ 1071786 w 1073327"/>
                  <a:gd name="connsiteY6" fmla="*/ 758974 h 850918"/>
                  <a:gd name="connsiteX7" fmla="*/ 940448 w 1073327"/>
                  <a:gd name="connsiteY7" fmla="*/ 664932 h 850918"/>
                  <a:gd name="connsiteX8" fmla="*/ 645291 w 1073327"/>
                  <a:gd name="connsiteY8" fmla="*/ 694109 h 850918"/>
                  <a:gd name="connsiteX9" fmla="*/ 938887 w 1073327"/>
                  <a:gd name="connsiteY9" fmla="*/ 354095 h 850918"/>
                  <a:gd name="connsiteX10" fmla="*/ 372335 w 1073327"/>
                  <a:gd name="connsiteY10" fmla="*/ 385015 h 850918"/>
                  <a:gd name="connsiteX11" fmla="*/ 824539 w 1073327"/>
                  <a:gd name="connsiteY11" fmla="*/ 323642 h 850918"/>
                  <a:gd name="connsiteX12" fmla="*/ 913637 w 1073327"/>
                  <a:gd name="connsiteY12" fmla="*/ 263062 h 850918"/>
                  <a:gd name="connsiteX13" fmla="*/ 913442 w 1073327"/>
                  <a:gd name="connsiteY13" fmla="*/ 208648 h 850918"/>
                  <a:gd name="connsiteX0" fmla="*/ 913442 w 1073327"/>
                  <a:gd name="connsiteY0" fmla="*/ 208648 h 850918"/>
                  <a:gd name="connsiteX1" fmla="*/ 695750 w 1073327"/>
                  <a:gd name="connsiteY1" fmla="*/ 27428 h 850918"/>
                  <a:gd name="connsiteX2" fmla="*/ 206354 w 1073327"/>
                  <a:gd name="connsiteY2" fmla="*/ 59624 h 850918"/>
                  <a:gd name="connsiteX3" fmla="*/ 13170 w 1073327"/>
                  <a:gd name="connsiteY3" fmla="*/ 581219 h 850918"/>
                  <a:gd name="connsiteX4" fmla="*/ 167717 w 1073327"/>
                  <a:gd name="connsiteY4" fmla="*/ 818459 h 850918"/>
                  <a:gd name="connsiteX5" fmla="*/ 927569 w 1073327"/>
                  <a:gd name="connsiteY5" fmla="*/ 823190 h 850918"/>
                  <a:gd name="connsiteX6" fmla="*/ 1071786 w 1073327"/>
                  <a:gd name="connsiteY6" fmla="*/ 758974 h 850918"/>
                  <a:gd name="connsiteX7" fmla="*/ 940448 w 1073327"/>
                  <a:gd name="connsiteY7" fmla="*/ 664932 h 850918"/>
                  <a:gd name="connsiteX8" fmla="*/ 645291 w 1073327"/>
                  <a:gd name="connsiteY8" fmla="*/ 694109 h 850918"/>
                  <a:gd name="connsiteX9" fmla="*/ 995981 w 1073327"/>
                  <a:gd name="connsiteY9" fmla="*/ 533851 h 850918"/>
                  <a:gd name="connsiteX10" fmla="*/ 372335 w 1073327"/>
                  <a:gd name="connsiteY10" fmla="*/ 385015 h 850918"/>
                  <a:gd name="connsiteX11" fmla="*/ 824539 w 1073327"/>
                  <a:gd name="connsiteY11" fmla="*/ 323642 h 850918"/>
                  <a:gd name="connsiteX12" fmla="*/ 913637 w 1073327"/>
                  <a:gd name="connsiteY12" fmla="*/ 263062 h 850918"/>
                  <a:gd name="connsiteX13" fmla="*/ 913442 w 1073327"/>
                  <a:gd name="connsiteY13" fmla="*/ 208648 h 850918"/>
                  <a:gd name="connsiteX0" fmla="*/ 913442 w 1073327"/>
                  <a:gd name="connsiteY0" fmla="*/ 208648 h 850918"/>
                  <a:gd name="connsiteX1" fmla="*/ 695750 w 1073327"/>
                  <a:gd name="connsiteY1" fmla="*/ 27428 h 850918"/>
                  <a:gd name="connsiteX2" fmla="*/ 206354 w 1073327"/>
                  <a:gd name="connsiteY2" fmla="*/ 59624 h 850918"/>
                  <a:gd name="connsiteX3" fmla="*/ 13170 w 1073327"/>
                  <a:gd name="connsiteY3" fmla="*/ 581219 h 850918"/>
                  <a:gd name="connsiteX4" fmla="*/ 167717 w 1073327"/>
                  <a:gd name="connsiteY4" fmla="*/ 818459 h 850918"/>
                  <a:gd name="connsiteX5" fmla="*/ 927569 w 1073327"/>
                  <a:gd name="connsiteY5" fmla="*/ 823190 h 850918"/>
                  <a:gd name="connsiteX6" fmla="*/ 1071786 w 1073327"/>
                  <a:gd name="connsiteY6" fmla="*/ 758974 h 850918"/>
                  <a:gd name="connsiteX7" fmla="*/ 940448 w 1073327"/>
                  <a:gd name="connsiteY7" fmla="*/ 664932 h 850918"/>
                  <a:gd name="connsiteX8" fmla="*/ 645291 w 1073327"/>
                  <a:gd name="connsiteY8" fmla="*/ 694109 h 850918"/>
                  <a:gd name="connsiteX9" fmla="*/ 972911 w 1073327"/>
                  <a:gd name="connsiteY9" fmla="*/ 572179 h 850918"/>
                  <a:gd name="connsiteX10" fmla="*/ 995981 w 1073327"/>
                  <a:gd name="connsiteY10" fmla="*/ 533851 h 850918"/>
                  <a:gd name="connsiteX11" fmla="*/ 372335 w 1073327"/>
                  <a:gd name="connsiteY11" fmla="*/ 385015 h 850918"/>
                  <a:gd name="connsiteX12" fmla="*/ 824539 w 1073327"/>
                  <a:gd name="connsiteY12" fmla="*/ 323642 h 850918"/>
                  <a:gd name="connsiteX13" fmla="*/ 913637 w 1073327"/>
                  <a:gd name="connsiteY13" fmla="*/ 263062 h 850918"/>
                  <a:gd name="connsiteX14" fmla="*/ 913442 w 1073327"/>
                  <a:gd name="connsiteY14" fmla="*/ 208648 h 850918"/>
                  <a:gd name="connsiteX0" fmla="*/ 913442 w 1073327"/>
                  <a:gd name="connsiteY0" fmla="*/ 208648 h 850918"/>
                  <a:gd name="connsiteX1" fmla="*/ 695750 w 1073327"/>
                  <a:gd name="connsiteY1" fmla="*/ 27428 h 850918"/>
                  <a:gd name="connsiteX2" fmla="*/ 206354 w 1073327"/>
                  <a:gd name="connsiteY2" fmla="*/ 59624 h 850918"/>
                  <a:gd name="connsiteX3" fmla="*/ 13170 w 1073327"/>
                  <a:gd name="connsiteY3" fmla="*/ 581219 h 850918"/>
                  <a:gd name="connsiteX4" fmla="*/ 167717 w 1073327"/>
                  <a:gd name="connsiteY4" fmla="*/ 818459 h 850918"/>
                  <a:gd name="connsiteX5" fmla="*/ 927569 w 1073327"/>
                  <a:gd name="connsiteY5" fmla="*/ 823190 h 850918"/>
                  <a:gd name="connsiteX6" fmla="*/ 1071786 w 1073327"/>
                  <a:gd name="connsiteY6" fmla="*/ 758974 h 850918"/>
                  <a:gd name="connsiteX7" fmla="*/ 940448 w 1073327"/>
                  <a:gd name="connsiteY7" fmla="*/ 664932 h 850918"/>
                  <a:gd name="connsiteX8" fmla="*/ 645291 w 1073327"/>
                  <a:gd name="connsiteY8" fmla="*/ 694109 h 850918"/>
                  <a:gd name="connsiteX9" fmla="*/ 972911 w 1073327"/>
                  <a:gd name="connsiteY9" fmla="*/ 572179 h 850918"/>
                  <a:gd name="connsiteX10" fmla="*/ 1030004 w 1073327"/>
                  <a:gd name="connsiteY10" fmla="*/ 548527 h 850918"/>
                  <a:gd name="connsiteX11" fmla="*/ 995981 w 1073327"/>
                  <a:gd name="connsiteY11" fmla="*/ 533851 h 850918"/>
                  <a:gd name="connsiteX12" fmla="*/ 372335 w 1073327"/>
                  <a:gd name="connsiteY12" fmla="*/ 385015 h 850918"/>
                  <a:gd name="connsiteX13" fmla="*/ 824539 w 1073327"/>
                  <a:gd name="connsiteY13" fmla="*/ 323642 h 850918"/>
                  <a:gd name="connsiteX14" fmla="*/ 913637 w 1073327"/>
                  <a:gd name="connsiteY14" fmla="*/ 263062 h 850918"/>
                  <a:gd name="connsiteX15" fmla="*/ 913442 w 1073327"/>
                  <a:gd name="connsiteY15" fmla="*/ 208648 h 850918"/>
                  <a:gd name="connsiteX0" fmla="*/ 913442 w 1073327"/>
                  <a:gd name="connsiteY0" fmla="*/ 208648 h 850918"/>
                  <a:gd name="connsiteX1" fmla="*/ 695750 w 1073327"/>
                  <a:gd name="connsiteY1" fmla="*/ 27428 h 850918"/>
                  <a:gd name="connsiteX2" fmla="*/ 206354 w 1073327"/>
                  <a:gd name="connsiteY2" fmla="*/ 59624 h 850918"/>
                  <a:gd name="connsiteX3" fmla="*/ 13170 w 1073327"/>
                  <a:gd name="connsiteY3" fmla="*/ 581219 h 850918"/>
                  <a:gd name="connsiteX4" fmla="*/ 167717 w 1073327"/>
                  <a:gd name="connsiteY4" fmla="*/ 818459 h 850918"/>
                  <a:gd name="connsiteX5" fmla="*/ 927569 w 1073327"/>
                  <a:gd name="connsiteY5" fmla="*/ 823190 h 850918"/>
                  <a:gd name="connsiteX6" fmla="*/ 1071786 w 1073327"/>
                  <a:gd name="connsiteY6" fmla="*/ 758974 h 850918"/>
                  <a:gd name="connsiteX7" fmla="*/ 940448 w 1073327"/>
                  <a:gd name="connsiteY7" fmla="*/ 664932 h 850918"/>
                  <a:gd name="connsiteX8" fmla="*/ 645291 w 1073327"/>
                  <a:gd name="connsiteY8" fmla="*/ 694109 h 850918"/>
                  <a:gd name="connsiteX9" fmla="*/ 972911 w 1073327"/>
                  <a:gd name="connsiteY9" fmla="*/ 572179 h 850918"/>
                  <a:gd name="connsiteX10" fmla="*/ 1030004 w 1073327"/>
                  <a:gd name="connsiteY10" fmla="*/ 576910 h 850918"/>
                  <a:gd name="connsiteX11" fmla="*/ 995981 w 1073327"/>
                  <a:gd name="connsiteY11" fmla="*/ 533851 h 850918"/>
                  <a:gd name="connsiteX12" fmla="*/ 372335 w 1073327"/>
                  <a:gd name="connsiteY12" fmla="*/ 385015 h 850918"/>
                  <a:gd name="connsiteX13" fmla="*/ 824539 w 1073327"/>
                  <a:gd name="connsiteY13" fmla="*/ 323642 h 850918"/>
                  <a:gd name="connsiteX14" fmla="*/ 913637 w 1073327"/>
                  <a:gd name="connsiteY14" fmla="*/ 263062 h 850918"/>
                  <a:gd name="connsiteX15" fmla="*/ 913442 w 1073327"/>
                  <a:gd name="connsiteY15" fmla="*/ 208648 h 850918"/>
                  <a:gd name="connsiteX0" fmla="*/ 913442 w 1073327"/>
                  <a:gd name="connsiteY0" fmla="*/ 208648 h 850918"/>
                  <a:gd name="connsiteX1" fmla="*/ 695750 w 1073327"/>
                  <a:gd name="connsiteY1" fmla="*/ 27428 h 850918"/>
                  <a:gd name="connsiteX2" fmla="*/ 206354 w 1073327"/>
                  <a:gd name="connsiteY2" fmla="*/ 59624 h 850918"/>
                  <a:gd name="connsiteX3" fmla="*/ 13170 w 1073327"/>
                  <a:gd name="connsiteY3" fmla="*/ 581219 h 850918"/>
                  <a:gd name="connsiteX4" fmla="*/ 167717 w 1073327"/>
                  <a:gd name="connsiteY4" fmla="*/ 818459 h 850918"/>
                  <a:gd name="connsiteX5" fmla="*/ 927569 w 1073327"/>
                  <a:gd name="connsiteY5" fmla="*/ 823190 h 850918"/>
                  <a:gd name="connsiteX6" fmla="*/ 1071786 w 1073327"/>
                  <a:gd name="connsiteY6" fmla="*/ 758974 h 850918"/>
                  <a:gd name="connsiteX7" fmla="*/ 940448 w 1073327"/>
                  <a:gd name="connsiteY7" fmla="*/ 664932 h 850918"/>
                  <a:gd name="connsiteX8" fmla="*/ 645291 w 1073327"/>
                  <a:gd name="connsiteY8" fmla="*/ 694109 h 850918"/>
                  <a:gd name="connsiteX9" fmla="*/ 1004053 w 1073327"/>
                  <a:gd name="connsiteY9" fmla="*/ 586370 h 850918"/>
                  <a:gd name="connsiteX10" fmla="*/ 1030004 w 1073327"/>
                  <a:gd name="connsiteY10" fmla="*/ 576910 h 850918"/>
                  <a:gd name="connsiteX11" fmla="*/ 995981 w 1073327"/>
                  <a:gd name="connsiteY11" fmla="*/ 533851 h 850918"/>
                  <a:gd name="connsiteX12" fmla="*/ 372335 w 1073327"/>
                  <a:gd name="connsiteY12" fmla="*/ 385015 h 850918"/>
                  <a:gd name="connsiteX13" fmla="*/ 824539 w 1073327"/>
                  <a:gd name="connsiteY13" fmla="*/ 323642 h 850918"/>
                  <a:gd name="connsiteX14" fmla="*/ 913637 w 1073327"/>
                  <a:gd name="connsiteY14" fmla="*/ 263062 h 850918"/>
                  <a:gd name="connsiteX15" fmla="*/ 913442 w 1073327"/>
                  <a:gd name="connsiteY15" fmla="*/ 208648 h 850918"/>
                  <a:gd name="connsiteX0" fmla="*/ 913442 w 1073327"/>
                  <a:gd name="connsiteY0" fmla="*/ 208648 h 849133"/>
                  <a:gd name="connsiteX1" fmla="*/ 695750 w 1073327"/>
                  <a:gd name="connsiteY1" fmla="*/ 27428 h 849133"/>
                  <a:gd name="connsiteX2" fmla="*/ 206354 w 1073327"/>
                  <a:gd name="connsiteY2" fmla="*/ 59624 h 849133"/>
                  <a:gd name="connsiteX3" fmla="*/ 13170 w 1073327"/>
                  <a:gd name="connsiteY3" fmla="*/ 581219 h 849133"/>
                  <a:gd name="connsiteX4" fmla="*/ 170039 w 1073327"/>
                  <a:gd name="connsiteY4" fmla="*/ 814148 h 849133"/>
                  <a:gd name="connsiteX5" fmla="*/ 927569 w 1073327"/>
                  <a:gd name="connsiteY5" fmla="*/ 823190 h 849133"/>
                  <a:gd name="connsiteX6" fmla="*/ 1071786 w 1073327"/>
                  <a:gd name="connsiteY6" fmla="*/ 758974 h 849133"/>
                  <a:gd name="connsiteX7" fmla="*/ 940448 w 1073327"/>
                  <a:gd name="connsiteY7" fmla="*/ 664932 h 849133"/>
                  <a:gd name="connsiteX8" fmla="*/ 645291 w 1073327"/>
                  <a:gd name="connsiteY8" fmla="*/ 694109 h 849133"/>
                  <a:gd name="connsiteX9" fmla="*/ 1004053 w 1073327"/>
                  <a:gd name="connsiteY9" fmla="*/ 586370 h 849133"/>
                  <a:gd name="connsiteX10" fmla="*/ 1030004 w 1073327"/>
                  <a:gd name="connsiteY10" fmla="*/ 576910 h 849133"/>
                  <a:gd name="connsiteX11" fmla="*/ 995981 w 1073327"/>
                  <a:gd name="connsiteY11" fmla="*/ 533851 h 849133"/>
                  <a:gd name="connsiteX12" fmla="*/ 372335 w 1073327"/>
                  <a:gd name="connsiteY12" fmla="*/ 385015 h 849133"/>
                  <a:gd name="connsiteX13" fmla="*/ 824539 w 1073327"/>
                  <a:gd name="connsiteY13" fmla="*/ 323642 h 849133"/>
                  <a:gd name="connsiteX14" fmla="*/ 913637 w 1073327"/>
                  <a:gd name="connsiteY14" fmla="*/ 263062 h 849133"/>
                  <a:gd name="connsiteX15" fmla="*/ 913442 w 1073327"/>
                  <a:gd name="connsiteY15" fmla="*/ 208648 h 849133"/>
                  <a:gd name="connsiteX0" fmla="*/ 913442 w 1073327"/>
                  <a:gd name="connsiteY0" fmla="*/ 208648 h 845932"/>
                  <a:gd name="connsiteX1" fmla="*/ 695750 w 1073327"/>
                  <a:gd name="connsiteY1" fmla="*/ 27428 h 845932"/>
                  <a:gd name="connsiteX2" fmla="*/ 206354 w 1073327"/>
                  <a:gd name="connsiteY2" fmla="*/ 59624 h 845932"/>
                  <a:gd name="connsiteX3" fmla="*/ 13170 w 1073327"/>
                  <a:gd name="connsiteY3" fmla="*/ 581219 h 845932"/>
                  <a:gd name="connsiteX4" fmla="*/ 170039 w 1073327"/>
                  <a:gd name="connsiteY4" fmla="*/ 814148 h 845932"/>
                  <a:gd name="connsiteX5" fmla="*/ 927569 w 1073327"/>
                  <a:gd name="connsiteY5" fmla="*/ 823190 h 845932"/>
                  <a:gd name="connsiteX6" fmla="*/ 1071786 w 1073327"/>
                  <a:gd name="connsiteY6" fmla="*/ 758974 h 845932"/>
                  <a:gd name="connsiteX7" fmla="*/ 940448 w 1073327"/>
                  <a:gd name="connsiteY7" fmla="*/ 664932 h 845932"/>
                  <a:gd name="connsiteX8" fmla="*/ 645291 w 1073327"/>
                  <a:gd name="connsiteY8" fmla="*/ 694109 h 845932"/>
                  <a:gd name="connsiteX9" fmla="*/ 1004053 w 1073327"/>
                  <a:gd name="connsiteY9" fmla="*/ 586370 h 845932"/>
                  <a:gd name="connsiteX10" fmla="*/ 1030004 w 1073327"/>
                  <a:gd name="connsiteY10" fmla="*/ 576910 h 845932"/>
                  <a:gd name="connsiteX11" fmla="*/ 995981 w 1073327"/>
                  <a:gd name="connsiteY11" fmla="*/ 533851 h 845932"/>
                  <a:gd name="connsiteX12" fmla="*/ 372335 w 1073327"/>
                  <a:gd name="connsiteY12" fmla="*/ 385015 h 845932"/>
                  <a:gd name="connsiteX13" fmla="*/ 824539 w 1073327"/>
                  <a:gd name="connsiteY13" fmla="*/ 323642 h 845932"/>
                  <a:gd name="connsiteX14" fmla="*/ 913637 w 1073327"/>
                  <a:gd name="connsiteY14" fmla="*/ 263062 h 845932"/>
                  <a:gd name="connsiteX15" fmla="*/ 913442 w 1073327"/>
                  <a:gd name="connsiteY15" fmla="*/ 208648 h 845932"/>
                  <a:gd name="connsiteX0" fmla="*/ 914711 w 1074596"/>
                  <a:gd name="connsiteY0" fmla="*/ 207437 h 844721"/>
                  <a:gd name="connsiteX1" fmla="*/ 697019 w 1074596"/>
                  <a:gd name="connsiteY1" fmla="*/ 26217 h 844721"/>
                  <a:gd name="connsiteX2" fmla="*/ 193696 w 1074596"/>
                  <a:gd name="connsiteY2" fmla="*/ 60568 h 844721"/>
                  <a:gd name="connsiteX3" fmla="*/ 14439 w 1074596"/>
                  <a:gd name="connsiteY3" fmla="*/ 580008 h 844721"/>
                  <a:gd name="connsiteX4" fmla="*/ 171308 w 1074596"/>
                  <a:gd name="connsiteY4" fmla="*/ 812937 h 844721"/>
                  <a:gd name="connsiteX5" fmla="*/ 928838 w 1074596"/>
                  <a:gd name="connsiteY5" fmla="*/ 821979 h 844721"/>
                  <a:gd name="connsiteX6" fmla="*/ 1073055 w 1074596"/>
                  <a:gd name="connsiteY6" fmla="*/ 757763 h 844721"/>
                  <a:gd name="connsiteX7" fmla="*/ 941717 w 1074596"/>
                  <a:gd name="connsiteY7" fmla="*/ 663721 h 844721"/>
                  <a:gd name="connsiteX8" fmla="*/ 646560 w 1074596"/>
                  <a:gd name="connsiteY8" fmla="*/ 692898 h 844721"/>
                  <a:gd name="connsiteX9" fmla="*/ 1005322 w 1074596"/>
                  <a:gd name="connsiteY9" fmla="*/ 585159 h 844721"/>
                  <a:gd name="connsiteX10" fmla="*/ 1031273 w 1074596"/>
                  <a:gd name="connsiteY10" fmla="*/ 575699 h 844721"/>
                  <a:gd name="connsiteX11" fmla="*/ 997250 w 1074596"/>
                  <a:gd name="connsiteY11" fmla="*/ 532640 h 844721"/>
                  <a:gd name="connsiteX12" fmla="*/ 373604 w 1074596"/>
                  <a:gd name="connsiteY12" fmla="*/ 383804 h 844721"/>
                  <a:gd name="connsiteX13" fmla="*/ 825808 w 1074596"/>
                  <a:gd name="connsiteY13" fmla="*/ 322431 h 844721"/>
                  <a:gd name="connsiteX14" fmla="*/ 914906 w 1074596"/>
                  <a:gd name="connsiteY14" fmla="*/ 261851 h 844721"/>
                  <a:gd name="connsiteX15" fmla="*/ 914711 w 1074596"/>
                  <a:gd name="connsiteY15" fmla="*/ 207437 h 844721"/>
                  <a:gd name="connsiteX0" fmla="*/ 914711 w 1074596"/>
                  <a:gd name="connsiteY0" fmla="*/ 199919 h 837203"/>
                  <a:gd name="connsiteX1" fmla="*/ 697019 w 1074596"/>
                  <a:gd name="connsiteY1" fmla="*/ 18699 h 837203"/>
                  <a:gd name="connsiteX2" fmla="*/ 193696 w 1074596"/>
                  <a:gd name="connsiteY2" fmla="*/ 53050 h 837203"/>
                  <a:gd name="connsiteX3" fmla="*/ 14439 w 1074596"/>
                  <a:gd name="connsiteY3" fmla="*/ 572490 h 837203"/>
                  <a:gd name="connsiteX4" fmla="*/ 171308 w 1074596"/>
                  <a:gd name="connsiteY4" fmla="*/ 805419 h 837203"/>
                  <a:gd name="connsiteX5" fmla="*/ 928838 w 1074596"/>
                  <a:gd name="connsiteY5" fmla="*/ 814461 h 837203"/>
                  <a:gd name="connsiteX6" fmla="*/ 1073055 w 1074596"/>
                  <a:gd name="connsiteY6" fmla="*/ 750245 h 837203"/>
                  <a:gd name="connsiteX7" fmla="*/ 941717 w 1074596"/>
                  <a:gd name="connsiteY7" fmla="*/ 656203 h 837203"/>
                  <a:gd name="connsiteX8" fmla="*/ 646560 w 1074596"/>
                  <a:gd name="connsiteY8" fmla="*/ 685380 h 837203"/>
                  <a:gd name="connsiteX9" fmla="*/ 1005322 w 1074596"/>
                  <a:gd name="connsiteY9" fmla="*/ 577641 h 837203"/>
                  <a:gd name="connsiteX10" fmla="*/ 1031273 w 1074596"/>
                  <a:gd name="connsiteY10" fmla="*/ 568181 h 837203"/>
                  <a:gd name="connsiteX11" fmla="*/ 997250 w 1074596"/>
                  <a:gd name="connsiteY11" fmla="*/ 525122 h 837203"/>
                  <a:gd name="connsiteX12" fmla="*/ 373604 w 1074596"/>
                  <a:gd name="connsiteY12" fmla="*/ 376286 h 837203"/>
                  <a:gd name="connsiteX13" fmla="*/ 825808 w 1074596"/>
                  <a:gd name="connsiteY13" fmla="*/ 314913 h 837203"/>
                  <a:gd name="connsiteX14" fmla="*/ 914906 w 1074596"/>
                  <a:gd name="connsiteY14" fmla="*/ 254333 h 837203"/>
                  <a:gd name="connsiteX15" fmla="*/ 914711 w 1074596"/>
                  <a:gd name="connsiteY15" fmla="*/ 199919 h 837203"/>
                  <a:gd name="connsiteX0" fmla="*/ 914711 w 1074596"/>
                  <a:gd name="connsiteY0" fmla="*/ 199919 h 837203"/>
                  <a:gd name="connsiteX1" fmla="*/ 697019 w 1074596"/>
                  <a:gd name="connsiteY1" fmla="*/ 18699 h 837203"/>
                  <a:gd name="connsiteX2" fmla="*/ 193696 w 1074596"/>
                  <a:gd name="connsiteY2" fmla="*/ 53050 h 837203"/>
                  <a:gd name="connsiteX3" fmla="*/ 14439 w 1074596"/>
                  <a:gd name="connsiteY3" fmla="*/ 572490 h 837203"/>
                  <a:gd name="connsiteX4" fmla="*/ 171308 w 1074596"/>
                  <a:gd name="connsiteY4" fmla="*/ 805419 h 837203"/>
                  <a:gd name="connsiteX5" fmla="*/ 928838 w 1074596"/>
                  <a:gd name="connsiteY5" fmla="*/ 814461 h 837203"/>
                  <a:gd name="connsiteX6" fmla="*/ 1073055 w 1074596"/>
                  <a:gd name="connsiteY6" fmla="*/ 750245 h 837203"/>
                  <a:gd name="connsiteX7" fmla="*/ 930111 w 1074596"/>
                  <a:gd name="connsiteY7" fmla="*/ 662669 h 837203"/>
                  <a:gd name="connsiteX8" fmla="*/ 646560 w 1074596"/>
                  <a:gd name="connsiteY8" fmla="*/ 685380 h 837203"/>
                  <a:gd name="connsiteX9" fmla="*/ 1005322 w 1074596"/>
                  <a:gd name="connsiteY9" fmla="*/ 577641 h 837203"/>
                  <a:gd name="connsiteX10" fmla="*/ 1031273 w 1074596"/>
                  <a:gd name="connsiteY10" fmla="*/ 568181 h 837203"/>
                  <a:gd name="connsiteX11" fmla="*/ 997250 w 1074596"/>
                  <a:gd name="connsiteY11" fmla="*/ 525122 h 837203"/>
                  <a:gd name="connsiteX12" fmla="*/ 373604 w 1074596"/>
                  <a:gd name="connsiteY12" fmla="*/ 376286 h 837203"/>
                  <a:gd name="connsiteX13" fmla="*/ 825808 w 1074596"/>
                  <a:gd name="connsiteY13" fmla="*/ 314913 h 837203"/>
                  <a:gd name="connsiteX14" fmla="*/ 914906 w 1074596"/>
                  <a:gd name="connsiteY14" fmla="*/ 254333 h 837203"/>
                  <a:gd name="connsiteX15" fmla="*/ 914711 w 1074596"/>
                  <a:gd name="connsiteY15" fmla="*/ 199919 h 837203"/>
                  <a:gd name="connsiteX0" fmla="*/ 914711 w 1074596"/>
                  <a:gd name="connsiteY0" fmla="*/ 199919 h 837203"/>
                  <a:gd name="connsiteX1" fmla="*/ 697019 w 1074596"/>
                  <a:gd name="connsiteY1" fmla="*/ 18699 h 837203"/>
                  <a:gd name="connsiteX2" fmla="*/ 193696 w 1074596"/>
                  <a:gd name="connsiteY2" fmla="*/ 53050 h 837203"/>
                  <a:gd name="connsiteX3" fmla="*/ 14439 w 1074596"/>
                  <a:gd name="connsiteY3" fmla="*/ 572490 h 837203"/>
                  <a:gd name="connsiteX4" fmla="*/ 171308 w 1074596"/>
                  <a:gd name="connsiteY4" fmla="*/ 805419 h 837203"/>
                  <a:gd name="connsiteX5" fmla="*/ 928838 w 1074596"/>
                  <a:gd name="connsiteY5" fmla="*/ 814461 h 837203"/>
                  <a:gd name="connsiteX6" fmla="*/ 1073055 w 1074596"/>
                  <a:gd name="connsiteY6" fmla="*/ 750245 h 837203"/>
                  <a:gd name="connsiteX7" fmla="*/ 930111 w 1074596"/>
                  <a:gd name="connsiteY7" fmla="*/ 662669 h 837203"/>
                  <a:gd name="connsiteX8" fmla="*/ 646560 w 1074596"/>
                  <a:gd name="connsiteY8" fmla="*/ 685380 h 837203"/>
                  <a:gd name="connsiteX9" fmla="*/ 1005322 w 1074596"/>
                  <a:gd name="connsiteY9" fmla="*/ 577641 h 837203"/>
                  <a:gd name="connsiteX10" fmla="*/ 1031273 w 1074596"/>
                  <a:gd name="connsiteY10" fmla="*/ 568181 h 837203"/>
                  <a:gd name="connsiteX11" fmla="*/ 997250 w 1074596"/>
                  <a:gd name="connsiteY11" fmla="*/ 525122 h 837203"/>
                  <a:gd name="connsiteX12" fmla="*/ 373604 w 1074596"/>
                  <a:gd name="connsiteY12" fmla="*/ 376286 h 837203"/>
                  <a:gd name="connsiteX13" fmla="*/ 825808 w 1074596"/>
                  <a:gd name="connsiteY13" fmla="*/ 314913 h 837203"/>
                  <a:gd name="connsiteX14" fmla="*/ 914906 w 1074596"/>
                  <a:gd name="connsiteY14" fmla="*/ 254333 h 837203"/>
                  <a:gd name="connsiteX15" fmla="*/ 914711 w 1074596"/>
                  <a:gd name="connsiteY15" fmla="*/ 199919 h 837203"/>
                  <a:gd name="connsiteX0" fmla="*/ 914711 w 1074349"/>
                  <a:gd name="connsiteY0" fmla="*/ 199919 h 851379"/>
                  <a:gd name="connsiteX1" fmla="*/ 697019 w 1074349"/>
                  <a:gd name="connsiteY1" fmla="*/ 18699 h 851379"/>
                  <a:gd name="connsiteX2" fmla="*/ 193696 w 1074349"/>
                  <a:gd name="connsiteY2" fmla="*/ 53050 h 851379"/>
                  <a:gd name="connsiteX3" fmla="*/ 14439 w 1074349"/>
                  <a:gd name="connsiteY3" fmla="*/ 572490 h 851379"/>
                  <a:gd name="connsiteX4" fmla="*/ 171308 w 1074349"/>
                  <a:gd name="connsiteY4" fmla="*/ 805419 h 851379"/>
                  <a:gd name="connsiteX5" fmla="*/ 840635 w 1074349"/>
                  <a:gd name="connsiteY5" fmla="*/ 833860 h 851379"/>
                  <a:gd name="connsiteX6" fmla="*/ 1073055 w 1074349"/>
                  <a:gd name="connsiteY6" fmla="*/ 750245 h 851379"/>
                  <a:gd name="connsiteX7" fmla="*/ 930111 w 1074349"/>
                  <a:gd name="connsiteY7" fmla="*/ 662669 h 851379"/>
                  <a:gd name="connsiteX8" fmla="*/ 646560 w 1074349"/>
                  <a:gd name="connsiteY8" fmla="*/ 685380 h 851379"/>
                  <a:gd name="connsiteX9" fmla="*/ 1005322 w 1074349"/>
                  <a:gd name="connsiteY9" fmla="*/ 577641 h 851379"/>
                  <a:gd name="connsiteX10" fmla="*/ 1031273 w 1074349"/>
                  <a:gd name="connsiteY10" fmla="*/ 568181 h 851379"/>
                  <a:gd name="connsiteX11" fmla="*/ 997250 w 1074349"/>
                  <a:gd name="connsiteY11" fmla="*/ 525122 h 851379"/>
                  <a:gd name="connsiteX12" fmla="*/ 373604 w 1074349"/>
                  <a:gd name="connsiteY12" fmla="*/ 376286 h 851379"/>
                  <a:gd name="connsiteX13" fmla="*/ 825808 w 1074349"/>
                  <a:gd name="connsiteY13" fmla="*/ 314913 h 851379"/>
                  <a:gd name="connsiteX14" fmla="*/ 914906 w 1074349"/>
                  <a:gd name="connsiteY14" fmla="*/ 254333 h 851379"/>
                  <a:gd name="connsiteX15" fmla="*/ 914711 w 1074349"/>
                  <a:gd name="connsiteY15" fmla="*/ 199919 h 851379"/>
                  <a:gd name="connsiteX0" fmla="*/ 914711 w 1074349"/>
                  <a:gd name="connsiteY0" fmla="*/ 199919 h 851379"/>
                  <a:gd name="connsiteX1" fmla="*/ 697019 w 1074349"/>
                  <a:gd name="connsiteY1" fmla="*/ 18699 h 851379"/>
                  <a:gd name="connsiteX2" fmla="*/ 193696 w 1074349"/>
                  <a:gd name="connsiteY2" fmla="*/ 53050 h 851379"/>
                  <a:gd name="connsiteX3" fmla="*/ 14439 w 1074349"/>
                  <a:gd name="connsiteY3" fmla="*/ 572490 h 851379"/>
                  <a:gd name="connsiteX4" fmla="*/ 171308 w 1074349"/>
                  <a:gd name="connsiteY4" fmla="*/ 805419 h 851379"/>
                  <a:gd name="connsiteX5" fmla="*/ 840635 w 1074349"/>
                  <a:gd name="connsiteY5" fmla="*/ 833860 h 851379"/>
                  <a:gd name="connsiteX6" fmla="*/ 1073055 w 1074349"/>
                  <a:gd name="connsiteY6" fmla="*/ 750245 h 851379"/>
                  <a:gd name="connsiteX7" fmla="*/ 930111 w 1074349"/>
                  <a:gd name="connsiteY7" fmla="*/ 662669 h 851379"/>
                  <a:gd name="connsiteX8" fmla="*/ 646560 w 1074349"/>
                  <a:gd name="connsiteY8" fmla="*/ 685380 h 851379"/>
                  <a:gd name="connsiteX9" fmla="*/ 1005322 w 1074349"/>
                  <a:gd name="connsiteY9" fmla="*/ 577641 h 851379"/>
                  <a:gd name="connsiteX10" fmla="*/ 1031273 w 1074349"/>
                  <a:gd name="connsiteY10" fmla="*/ 568181 h 851379"/>
                  <a:gd name="connsiteX11" fmla="*/ 997250 w 1074349"/>
                  <a:gd name="connsiteY11" fmla="*/ 525122 h 851379"/>
                  <a:gd name="connsiteX12" fmla="*/ 373604 w 1074349"/>
                  <a:gd name="connsiteY12" fmla="*/ 376286 h 851379"/>
                  <a:gd name="connsiteX13" fmla="*/ 825808 w 1074349"/>
                  <a:gd name="connsiteY13" fmla="*/ 314913 h 851379"/>
                  <a:gd name="connsiteX14" fmla="*/ 914906 w 1074349"/>
                  <a:gd name="connsiteY14" fmla="*/ 254333 h 851379"/>
                  <a:gd name="connsiteX15" fmla="*/ 914711 w 1074349"/>
                  <a:gd name="connsiteY15" fmla="*/ 199919 h 851379"/>
                  <a:gd name="connsiteX0" fmla="*/ 914711 w 1074349"/>
                  <a:gd name="connsiteY0" fmla="*/ 199919 h 842878"/>
                  <a:gd name="connsiteX1" fmla="*/ 697019 w 1074349"/>
                  <a:gd name="connsiteY1" fmla="*/ 18699 h 842878"/>
                  <a:gd name="connsiteX2" fmla="*/ 193696 w 1074349"/>
                  <a:gd name="connsiteY2" fmla="*/ 53050 h 842878"/>
                  <a:gd name="connsiteX3" fmla="*/ 14439 w 1074349"/>
                  <a:gd name="connsiteY3" fmla="*/ 572490 h 842878"/>
                  <a:gd name="connsiteX4" fmla="*/ 171308 w 1074349"/>
                  <a:gd name="connsiteY4" fmla="*/ 805419 h 842878"/>
                  <a:gd name="connsiteX5" fmla="*/ 840635 w 1074349"/>
                  <a:gd name="connsiteY5" fmla="*/ 833860 h 842878"/>
                  <a:gd name="connsiteX6" fmla="*/ 1073055 w 1074349"/>
                  <a:gd name="connsiteY6" fmla="*/ 750245 h 842878"/>
                  <a:gd name="connsiteX7" fmla="*/ 930111 w 1074349"/>
                  <a:gd name="connsiteY7" fmla="*/ 662669 h 842878"/>
                  <a:gd name="connsiteX8" fmla="*/ 646560 w 1074349"/>
                  <a:gd name="connsiteY8" fmla="*/ 685380 h 842878"/>
                  <a:gd name="connsiteX9" fmla="*/ 1005322 w 1074349"/>
                  <a:gd name="connsiteY9" fmla="*/ 577641 h 842878"/>
                  <a:gd name="connsiteX10" fmla="*/ 1031273 w 1074349"/>
                  <a:gd name="connsiteY10" fmla="*/ 568181 h 842878"/>
                  <a:gd name="connsiteX11" fmla="*/ 997250 w 1074349"/>
                  <a:gd name="connsiteY11" fmla="*/ 525122 h 842878"/>
                  <a:gd name="connsiteX12" fmla="*/ 373604 w 1074349"/>
                  <a:gd name="connsiteY12" fmla="*/ 376286 h 842878"/>
                  <a:gd name="connsiteX13" fmla="*/ 825808 w 1074349"/>
                  <a:gd name="connsiteY13" fmla="*/ 314913 h 842878"/>
                  <a:gd name="connsiteX14" fmla="*/ 914906 w 1074349"/>
                  <a:gd name="connsiteY14" fmla="*/ 254333 h 842878"/>
                  <a:gd name="connsiteX15" fmla="*/ 914711 w 1074349"/>
                  <a:gd name="connsiteY15" fmla="*/ 199919 h 842878"/>
                  <a:gd name="connsiteX0" fmla="*/ 914711 w 1074349"/>
                  <a:gd name="connsiteY0" fmla="*/ 199919 h 842878"/>
                  <a:gd name="connsiteX1" fmla="*/ 697019 w 1074349"/>
                  <a:gd name="connsiteY1" fmla="*/ 18699 h 842878"/>
                  <a:gd name="connsiteX2" fmla="*/ 193696 w 1074349"/>
                  <a:gd name="connsiteY2" fmla="*/ 53050 h 842878"/>
                  <a:gd name="connsiteX3" fmla="*/ 14439 w 1074349"/>
                  <a:gd name="connsiteY3" fmla="*/ 572490 h 842878"/>
                  <a:gd name="connsiteX4" fmla="*/ 171308 w 1074349"/>
                  <a:gd name="connsiteY4" fmla="*/ 805419 h 842878"/>
                  <a:gd name="connsiteX5" fmla="*/ 840635 w 1074349"/>
                  <a:gd name="connsiteY5" fmla="*/ 833860 h 842878"/>
                  <a:gd name="connsiteX6" fmla="*/ 1073055 w 1074349"/>
                  <a:gd name="connsiteY6" fmla="*/ 750245 h 842878"/>
                  <a:gd name="connsiteX7" fmla="*/ 930111 w 1074349"/>
                  <a:gd name="connsiteY7" fmla="*/ 662669 h 842878"/>
                  <a:gd name="connsiteX8" fmla="*/ 646560 w 1074349"/>
                  <a:gd name="connsiteY8" fmla="*/ 685380 h 842878"/>
                  <a:gd name="connsiteX9" fmla="*/ 1005322 w 1074349"/>
                  <a:gd name="connsiteY9" fmla="*/ 577641 h 842878"/>
                  <a:gd name="connsiteX10" fmla="*/ 1031273 w 1074349"/>
                  <a:gd name="connsiteY10" fmla="*/ 568181 h 842878"/>
                  <a:gd name="connsiteX11" fmla="*/ 997250 w 1074349"/>
                  <a:gd name="connsiteY11" fmla="*/ 525122 h 842878"/>
                  <a:gd name="connsiteX12" fmla="*/ 373604 w 1074349"/>
                  <a:gd name="connsiteY12" fmla="*/ 376286 h 842878"/>
                  <a:gd name="connsiteX13" fmla="*/ 825808 w 1074349"/>
                  <a:gd name="connsiteY13" fmla="*/ 314913 h 842878"/>
                  <a:gd name="connsiteX14" fmla="*/ 914906 w 1074349"/>
                  <a:gd name="connsiteY14" fmla="*/ 254333 h 842878"/>
                  <a:gd name="connsiteX15" fmla="*/ 914711 w 1074349"/>
                  <a:gd name="connsiteY15" fmla="*/ 199919 h 842878"/>
                  <a:gd name="connsiteX0" fmla="*/ 914711 w 1067475"/>
                  <a:gd name="connsiteY0" fmla="*/ 199919 h 842878"/>
                  <a:gd name="connsiteX1" fmla="*/ 697019 w 1067475"/>
                  <a:gd name="connsiteY1" fmla="*/ 18699 h 842878"/>
                  <a:gd name="connsiteX2" fmla="*/ 193696 w 1067475"/>
                  <a:gd name="connsiteY2" fmla="*/ 53050 h 842878"/>
                  <a:gd name="connsiteX3" fmla="*/ 14439 w 1067475"/>
                  <a:gd name="connsiteY3" fmla="*/ 572490 h 842878"/>
                  <a:gd name="connsiteX4" fmla="*/ 171308 w 1067475"/>
                  <a:gd name="connsiteY4" fmla="*/ 805419 h 842878"/>
                  <a:gd name="connsiteX5" fmla="*/ 840635 w 1067475"/>
                  <a:gd name="connsiteY5" fmla="*/ 833860 h 842878"/>
                  <a:gd name="connsiteX6" fmla="*/ 1066092 w 1067475"/>
                  <a:gd name="connsiteY6" fmla="*/ 752400 h 842878"/>
                  <a:gd name="connsiteX7" fmla="*/ 930111 w 1067475"/>
                  <a:gd name="connsiteY7" fmla="*/ 662669 h 842878"/>
                  <a:gd name="connsiteX8" fmla="*/ 646560 w 1067475"/>
                  <a:gd name="connsiteY8" fmla="*/ 685380 h 842878"/>
                  <a:gd name="connsiteX9" fmla="*/ 1005322 w 1067475"/>
                  <a:gd name="connsiteY9" fmla="*/ 577641 h 842878"/>
                  <a:gd name="connsiteX10" fmla="*/ 1031273 w 1067475"/>
                  <a:gd name="connsiteY10" fmla="*/ 568181 h 842878"/>
                  <a:gd name="connsiteX11" fmla="*/ 997250 w 1067475"/>
                  <a:gd name="connsiteY11" fmla="*/ 525122 h 842878"/>
                  <a:gd name="connsiteX12" fmla="*/ 373604 w 1067475"/>
                  <a:gd name="connsiteY12" fmla="*/ 376286 h 842878"/>
                  <a:gd name="connsiteX13" fmla="*/ 825808 w 1067475"/>
                  <a:gd name="connsiteY13" fmla="*/ 314913 h 842878"/>
                  <a:gd name="connsiteX14" fmla="*/ 914906 w 1067475"/>
                  <a:gd name="connsiteY14" fmla="*/ 254333 h 842878"/>
                  <a:gd name="connsiteX15" fmla="*/ 914711 w 1067475"/>
                  <a:gd name="connsiteY15" fmla="*/ 199919 h 842878"/>
                  <a:gd name="connsiteX0" fmla="*/ 914711 w 1067475"/>
                  <a:gd name="connsiteY0" fmla="*/ 199919 h 842878"/>
                  <a:gd name="connsiteX1" fmla="*/ 697019 w 1067475"/>
                  <a:gd name="connsiteY1" fmla="*/ 18699 h 842878"/>
                  <a:gd name="connsiteX2" fmla="*/ 193696 w 1067475"/>
                  <a:gd name="connsiteY2" fmla="*/ 53050 h 842878"/>
                  <a:gd name="connsiteX3" fmla="*/ 14439 w 1067475"/>
                  <a:gd name="connsiteY3" fmla="*/ 572490 h 842878"/>
                  <a:gd name="connsiteX4" fmla="*/ 171308 w 1067475"/>
                  <a:gd name="connsiteY4" fmla="*/ 805419 h 842878"/>
                  <a:gd name="connsiteX5" fmla="*/ 840635 w 1067475"/>
                  <a:gd name="connsiteY5" fmla="*/ 833860 h 842878"/>
                  <a:gd name="connsiteX6" fmla="*/ 1066092 w 1067475"/>
                  <a:gd name="connsiteY6" fmla="*/ 752400 h 842878"/>
                  <a:gd name="connsiteX7" fmla="*/ 930111 w 1067475"/>
                  <a:gd name="connsiteY7" fmla="*/ 662669 h 842878"/>
                  <a:gd name="connsiteX8" fmla="*/ 646560 w 1067475"/>
                  <a:gd name="connsiteY8" fmla="*/ 685380 h 842878"/>
                  <a:gd name="connsiteX9" fmla="*/ 1005322 w 1067475"/>
                  <a:gd name="connsiteY9" fmla="*/ 577641 h 842878"/>
                  <a:gd name="connsiteX10" fmla="*/ 1031273 w 1067475"/>
                  <a:gd name="connsiteY10" fmla="*/ 568181 h 842878"/>
                  <a:gd name="connsiteX11" fmla="*/ 997250 w 1067475"/>
                  <a:gd name="connsiteY11" fmla="*/ 525122 h 842878"/>
                  <a:gd name="connsiteX12" fmla="*/ 373604 w 1067475"/>
                  <a:gd name="connsiteY12" fmla="*/ 376286 h 842878"/>
                  <a:gd name="connsiteX13" fmla="*/ 825808 w 1067475"/>
                  <a:gd name="connsiteY13" fmla="*/ 314913 h 842878"/>
                  <a:gd name="connsiteX14" fmla="*/ 914906 w 1067475"/>
                  <a:gd name="connsiteY14" fmla="*/ 254333 h 842878"/>
                  <a:gd name="connsiteX15" fmla="*/ 914711 w 1067475"/>
                  <a:gd name="connsiteY15" fmla="*/ 199919 h 842878"/>
                  <a:gd name="connsiteX0" fmla="*/ 914711 w 1066092"/>
                  <a:gd name="connsiteY0" fmla="*/ 199919 h 842878"/>
                  <a:gd name="connsiteX1" fmla="*/ 697019 w 1066092"/>
                  <a:gd name="connsiteY1" fmla="*/ 18699 h 842878"/>
                  <a:gd name="connsiteX2" fmla="*/ 193696 w 1066092"/>
                  <a:gd name="connsiteY2" fmla="*/ 53050 h 842878"/>
                  <a:gd name="connsiteX3" fmla="*/ 14439 w 1066092"/>
                  <a:gd name="connsiteY3" fmla="*/ 572490 h 842878"/>
                  <a:gd name="connsiteX4" fmla="*/ 171308 w 1066092"/>
                  <a:gd name="connsiteY4" fmla="*/ 805419 h 842878"/>
                  <a:gd name="connsiteX5" fmla="*/ 840635 w 1066092"/>
                  <a:gd name="connsiteY5" fmla="*/ 833860 h 842878"/>
                  <a:gd name="connsiteX6" fmla="*/ 1066092 w 1066092"/>
                  <a:gd name="connsiteY6" fmla="*/ 752400 h 842878"/>
                  <a:gd name="connsiteX7" fmla="*/ 930111 w 1066092"/>
                  <a:gd name="connsiteY7" fmla="*/ 662669 h 842878"/>
                  <a:gd name="connsiteX8" fmla="*/ 646560 w 1066092"/>
                  <a:gd name="connsiteY8" fmla="*/ 685380 h 842878"/>
                  <a:gd name="connsiteX9" fmla="*/ 1005322 w 1066092"/>
                  <a:gd name="connsiteY9" fmla="*/ 577641 h 842878"/>
                  <a:gd name="connsiteX10" fmla="*/ 1031273 w 1066092"/>
                  <a:gd name="connsiteY10" fmla="*/ 568181 h 842878"/>
                  <a:gd name="connsiteX11" fmla="*/ 997250 w 1066092"/>
                  <a:gd name="connsiteY11" fmla="*/ 525122 h 842878"/>
                  <a:gd name="connsiteX12" fmla="*/ 373604 w 1066092"/>
                  <a:gd name="connsiteY12" fmla="*/ 376286 h 842878"/>
                  <a:gd name="connsiteX13" fmla="*/ 825808 w 1066092"/>
                  <a:gd name="connsiteY13" fmla="*/ 314913 h 842878"/>
                  <a:gd name="connsiteX14" fmla="*/ 914906 w 1066092"/>
                  <a:gd name="connsiteY14" fmla="*/ 254333 h 842878"/>
                  <a:gd name="connsiteX15" fmla="*/ 914711 w 1066092"/>
                  <a:gd name="connsiteY15" fmla="*/ 199919 h 84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66092" h="842878">
                    <a:moveTo>
                      <a:pt x="914711" y="199919"/>
                    </a:moveTo>
                    <a:cubicBezTo>
                      <a:pt x="898612" y="159136"/>
                      <a:pt x="817188" y="43177"/>
                      <a:pt x="697019" y="18699"/>
                    </a:cubicBezTo>
                    <a:cubicBezTo>
                      <a:pt x="576850" y="-5779"/>
                      <a:pt x="327102" y="-16621"/>
                      <a:pt x="193696" y="53050"/>
                    </a:cubicBezTo>
                    <a:cubicBezTo>
                      <a:pt x="50955" y="129250"/>
                      <a:pt x="-36003" y="280569"/>
                      <a:pt x="14439" y="572490"/>
                    </a:cubicBezTo>
                    <a:cubicBezTo>
                      <a:pt x="32684" y="619712"/>
                      <a:pt x="41271" y="732398"/>
                      <a:pt x="171308" y="805419"/>
                    </a:cubicBezTo>
                    <a:cubicBezTo>
                      <a:pt x="218530" y="831974"/>
                      <a:pt x="593441" y="856736"/>
                      <a:pt x="840635" y="833860"/>
                    </a:cubicBezTo>
                    <a:cubicBezTo>
                      <a:pt x="1004066" y="809559"/>
                      <a:pt x="1044151" y="789611"/>
                      <a:pt x="1066092" y="752400"/>
                    </a:cubicBezTo>
                    <a:cubicBezTo>
                      <a:pt x="1065748" y="680415"/>
                      <a:pt x="990187" y="662616"/>
                      <a:pt x="930111" y="662669"/>
                    </a:cubicBezTo>
                    <a:cubicBezTo>
                      <a:pt x="831725" y="672395"/>
                      <a:pt x="750137" y="694576"/>
                      <a:pt x="646560" y="685380"/>
                    </a:cubicBezTo>
                    <a:cubicBezTo>
                      <a:pt x="640725" y="669921"/>
                      <a:pt x="946874" y="604351"/>
                      <a:pt x="1005322" y="577641"/>
                    </a:cubicBezTo>
                    <a:cubicBezTo>
                      <a:pt x="1069441" y="553377"/>
                      <a:pt x="1027428" y="574569"/>
                      <a:pt x="1031273" y="568181"/>
                    </a:cubicBezTo>
                    <a:cubicBezTo>
                      <a:pt x="1035118" y="561793"/>
                      <a:pt x="1106861" y="552374"/>
                      <a:pt x="997250" y="525122"/>
                    </a:cubicBezTo>
                    <a:cubicBezTo>
                      <a:pt x="834117" y="475753"/>
                      <a:pt x="315019" y="679418"/>
                      <a:pt x="373604" y="376286"/>
                    </a:cubicBezTo>
                    <a:cubicBezTo>
                      <a:pt x="426405" y="269517"/>
                      <a:pt x="741022" y="369648"/>
                      <a:pt x="825808" y="314913"/>
                    </a:cubicBezTo>
                    <a:cubicBezTo>
                      <a:pt x="917034" y="289155"/>
                      <a:pt x="900089" y="273499"/>
                      <a:pt x="914906" y="254333"/>
                    </a:cubicBezTo>
                    <a:cubicBezTo>
                      <a:pt x="929723" y="235167"/>
                      <a:pt x="919162" y="296831"/>
                      <a:pt x="914711" y="19991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grpSp>
            <p:nvGrpSpPr>
              <p:cNvPr id="21" name="Grupo 20">
                <a:extLst>
                  <a:ext uri="{FF2B5EF4-FFF2-40B4-BE49-F238E27FC236}">
                    <a16:creationId xmlns:a16="http://schemas.microsoft.com/office/drawing/2014/main" id="{B00B6220-D509-2049-8D6E-D8AAFD0415E8}"/>
                  </a:ext>
                </a:extLst>
              </p:cNvPr>
              <p:cNvGrpSpPr/>
              <p:nvPr/>
            </p:nvGrpSpPr>
            <p:grpSpPr>
              <a:xfrm>
                <a:off x="6442988" y="2953039"/>
                <a:ext cx="1220410" cy="913920"/>
                <a:chOff x="6606135" y="3399919"/>
                <a:chExt cx="1220410" cy="913920"/>
              </a:xfrm>
            </p:grpSpPr>
            <p:pic>
              <p:nvPicPr>
                <p:cNvPr id="23" name="Imagen 22" descr="Imagen que contiene huevo, alimentos, huevo frito, atardecer&#10;&#10;Descripción generada automáticamente">
                  <a:extLst>
                    <a:ext uri="{FF2B5EF4-FFF2-40B4-BE49-F238E27FC236}">
                      <a16:creationId xmlns:a16="http://schemas.microsoft.com/office/drawing/2014/main" id="{47FB7A7E-F744-D147-9647-97F794295E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73268" t="57605" b="17486"/>
                <a:stretch/>
              </p:blipFill>
              <p:spPr>
                <a:xfrm rot="20253336">
                  <a:off x="6606135" y="3399919"/>
                  <a:ext cx="1220410" cy="913920"/>
                </a:xfrm>
                <a:prstGeom prst="rect">
                  <a:avLst/>
                </a:prstGeom>
              </p:spPr>
            </p:pic>
            <p:sp>
              <p:nvSpPr>
                <p:cNvPr id="25" name="CuadroTexto 24">
                  <a:extLst>
                    <a:ext uri="{FF2B5EF4-FFF2-40B4-BE49-F238E27FC236}">
                      <a16:creationId xmlns:a16="http://schemas.microsoft.com/office/drawing/2014/main" id="{2E6DB713-4CEF-0D44-8F05-5BC0FFEC08B9}"/>
                    </a:ext>
                  </a:extLst>
                </p:cNvPr>
                <p:cNvSpPr txBox="1"/>
                <p:nvPr/>
              </p:nvSpPr>
              <p:spPr>
                <a:xfrm>
                  <a:off x="6682685" y="3656080"/>
                  <a:ext cx="999692" cy="4578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b="1" dirty="0">
                      <a:solidFill>
                        <a:schemeClr val="accent2">
                          <a:lumMod val="50000"/>
                        </a:schemeClr>
                      </a:solidFill>
                      <a:effectLst>
                        <a:outerShdw blurRad="50800" dist="38100" dir="2700000" algn="tl" rotWithShape="0">
                          <a:schemeClr val="bg2">
                            <a:alpha val="40000"/>
                          </a:schemeClr>
                        </a:outerShdw>
                      </a:effectLst>
                    </a:rPr>
                    <a:t>SGOL2</a:t>
                  </a:r>
                </a:p>
              </p:txBody>
            </p:sp>
          </p:grpSp>
          <p:pic>
            <p:nvPicPr>
              <p:cNvPr id="27" name="Imagen 26">
                <a:extLst>
                  <a:ext uri="{FF2B5EF4-FFF2-40B4-BE49-F238E27FC236}">
                    <a16:creationId xmlns:a16="http://schemas.microsoft.com/office/drawing/2014/main" id="{4913AC39-8153-F041-8BD0-068B7C5A8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7322822">
                <a:off x="6965528" y="2329151"/>
                <a:ext cx="1046249" cy="1442124"/>
              </a:xfrm>
              <a:prstGeom prst="rect">
                <a:avLst/>
              </a:prstGeom>
            </p:spPr>
          </p:pic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3E60A8DA-F4A3-844B-8E1D-443A3E4DF10E}"/>
                  </a:ext>
                </a:extLst>
              </p:cNvPr>
              <p:cNvSpPr txBox="1"/>
              <p:nvPr/>
            </p:nvSpPr>
            <p:spPr>
              <a:xfrm>
                <a:off x="6942030" y="2669612"/>
                <a:ext cx="1145894" cy="457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MAD2</a:t>
                </a:r>
                <a:r>
                  <a:rPr lang="en-GB" sz="1400" b="1" baseline="300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C</a:t>
                </a:r>
                <a:endParaRPr lang="en-GB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E005AA6E-0261-4E43-9991-4D29892D98B8}"/>
                  </a:ext>
                </a:extLst>
              </p:cNvPr>
              <p:cNvSpPr txBox="1"/>
              <p:nvPr/>
            </p:nvSpPr>
            <p:spPr>
              <a:xfrm>
                <a:off x="5894328" y="3755524"/>
                <a:ext cx="1270413" cy="526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GB" sz="1400" b="1" dirty="0" err="1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50800" dist="38100" dir="2700000" algn="tl" rotWithShape="0">
                        <a:schemeClr val="bg2">
                          <a:alpha val="40000"/>
                        </a:schemeClr>
                      </a:outerShdw>
                    </a:effectLst>
                  </a:rPr>
                  <a:t>Separase</a:t>
                </a:r>
                <a:endParaRPr lang="en-GB" sz="1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8100" dir="2700000" algn="tl" rotWithShape="0">
                      <a:schemeClr val="bg2">
                        <a:alpha val="40000"/>
                      </a:schemeClr>
                    </a:outerShdw>
                  </a:effectLst>
                </a:endParaRPr>
              </a:p>
              <a:p>
                <a:pPr algn="ctr">
                  <a:lnSpc>
                    <a:spcPts val="1000"/>
                  </a:lnSpc>
                </a:pPr>
                <a:r>
                  <a:rPr lang="en-GB" sz="1100" b="1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50800" dist="38100" dir="2700000" algn="tl" rotWithShape="0">
                        <a:schemeClr val="bg2">
                          <a:alpha val="40000"/>
                        </a:schemeClr>
                      </a:outerShdw>
                    </a:effectLst>
                  </a:rPr>
                  <a:t>inactive</a:t>
                </a:r>
              </a:p>
            </p:txBody>
          </p:sp>
        </p:grpSp>
        <p:grpSp>
          <p:nvGrpSpPr>
            <p:cNvPr id="70" name="Grupo 69">
              <a:extLst>
                <a:ext uri="{FF2B5EF4-FFF2-40B4-BE49-F238E27FC236}">
                  <a16:creationId xmlns:a16="http://schemas.microsoft.com/office/drawing/2014/main" id="{20B86794-4527-8645-AED6-9897BC10D6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56097" y="4164805"/>
              <a:ext cx="1369259" cy="1257200"/>
              <a:chOff x="7778843" y="900363"/>
              <a:chExt cx="2037026" cy="1870318"/>
            </a:xfrm>
          </p:grpSpPr>
          <p:pic>
            <p:nvPicPr>
              <p:cNvPr id="43" name="Imagen 42" descr="Imagen que contiene flor&#10;&#10;Descripción generada automáticamente">
                <a:extLst>
                  <a:ext uri="{FF2B5EF4-FFF2-40B4-BE49-F238E27FC236}">
                    <a16:creationId xmlns:a16="http://schemas.microsoft.com/office/drawing/2014/main" id="{1BABBF52-0B50-C947-ACE1-E938BD07A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7778843" y="1082721"/>
                <a:ext cx="1719857" cy="1687960"/>
              </a:xfrm>
              <a:prstGeom prst="rect">
                <a:avLst/>
              </a:prstGeom>
            </p:spPr>
          </p:pic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BBBCB1AD-ACD8-C749-96CF-29605EBFBAB0}"/>
                  </a:ext>
                </a:extLst>
              </p:cNvPr>
              <p:cNvSpPr txBox="1"/>
              <p:nvPr/>
            </p:nvSpPr>
            <p:spPr>
              <a:xfrm>
                <a:off x="7939032" y="2151106"/>
                <a:ext cx="1145894" cy="45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APC/C</a:t>
                </a:r>
              </a:p>
            </p:txBody>
          </p:sp>
          <p:pic>
            <p:nvPicPr>
              <p:cNvPr id="60" name="Imagen 59" descr="Imagen que contiene moluscos&#10;&#10;Descripción generada automáticamente">
                <a:extLst>
                  <a:ext uri="{FF2B5EF4-FFF2-40B4-BE49-F238E27FC236}">
                    <a16:creationId xmlns:a16="http://schemas.microsoft.com/office/drawing/2014/main" id="{51C8C45C-8636-0E4F-9BAB-E35708D23D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34203" r="38619" b="73610"/>
              <a:stretch/>
            </p:blipFill>
            <p:spPr>
              <a:xfrm>
                <a:off x="8352451" y="1487703"/>
                <a:ext cx="902091" cy="826320"/>
              </a:xfrm>
              <a:prstGeom prst="rect">
                <a:avLst/>
              </a:prstGeom>
            </p:spPr>
          </p:pic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4C58624D-B6DA-854F-899A-B02975936DE5}"/>
                  </a:ext>
                </a:extLst>
              </p:cNvPr>
              <p:cNvSpPr txBox="1"/>
              <p:nvPr/>
            </p:nvSpPr>
            <p:spPr>
              <a:xfrm>
                <a:off x="8360928" y="1705830"/>
                <a:ext cx="1145894" cy="434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cdc20</a:t>
                </a:r>
              </a:p>
            </p:txBody>
          </p:sp>
          <p:grpSp>
            <p:nvGrpSpPr>
              <p:cNvPr id="49" name="Grupo 48">
                <a:extLst>
                  <a:ext uri="{FF2B5EF4-FFF2-40B4-BE49-F238E27FC236}">
                    <a16:creationId xmlns:a16="http://schemas.microsoft.com/office/drawing/2014/main" id="{E5B25075-9DF5-1943-8451-79E8F9974E72}"/>
                  </a:ext>
                </a:extLst>
              </p:cNvPr>
              <p:cNvGrpSpPr/>
              <p:nvPr/>
            </p:nvGrpSpPr>
            <p:grpSpPr>
              <a:xfrm>
                <a:off x="8373745" y="900363"/>
                <a:ext cx="1442124" cy="1046248"/>
                <a:chOff x="8387350" y="3651683"/>
                <a:chExt cx="1442124" cy="1046248"/>
              </a:xfrm>
            </p:grpSpPr>
            <p:pic>
              <p:nvPicPr>
                <p:cNvPr id="47" name="Imagen 46">
                  <a:extLst>
                    <a:ext uri="{FF2B5EF4-FFF2-40B4-BE49-F238E27FC236}">
                      <a16:creationId xmlns:a16="http://schemas.microsoft.com/office/drawing/2014/main" id="{51A76070-6B6A-D44E-814B-49371896F6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6894071">
                  <a:off x="8585288" y="3453745"/>
                  <a:ext cx="1046248" cy="1442124"/>
                </a:xfrm>
                <a:prstGeom prst="rect">
                  <a:avLst/>
                </a:prstGeom>
              </p:spPr>
            </p:pic>
            <p:sp>
              <p:nvSpPr>
                <p:cNvPr id="48" name="CuadroTexto 47">
                  <a:extLst>
                    <a:ext uri="{FF2B5EF4-FFF2-40B4-BE49-F238E27FC236}">
                      <a16:creationId xmlns:a16="http://schemas.microsoft.com/office/drawing/2014/main" id="{D537FF35-6457-4A43-B6FA-0EFE22FB1974}"/>
                    </a:ext>
                  </a:extLst>
                </p:cNvPr>
                <p:cNvSpPr txBox="1"/>
                <p:nvPr/>
              </p:nvSpPr>
              <p:spPr>
                <a:xfrm>
                  <a:off x="8558336" y="3847105"/>
                  <a:ext cx="1145893" cy="4578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b="1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MAD2</a:t>
                  </a:r>
                  <a:r>
                    <a:rPr lang="en-GB" sz="1400" b="1" baseline="300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C</a:t>
                  </a:r>
                  <a:endParaRPr lang="en-GB" sz="14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85" name="Grupo 84">
              <a:extLst>
                <a:ext uri="{FF2B5EF4-FFF2-40B4-BE49-F238E27FC236}">
                  <a16:creationId xmlns:a16="http://schemas.microsoft.com/office/drawing/2014/main" id="{49E0CDB5-FC6F-DB4E-BD8C-54DFA1D672CA}"/>
                </a:ext>
              </a:extLst>
            </p:cNvPr>
            <p:cNvGrpSpPr/>
            <p:nvPr/>
          </p:nvGrpSpPr>
          <p:grpSpPr>
            <a:xfrm>
              <a:off x="5317641" y="4327469"/>
              <a:ext cx="1354893" cy="1094536"/>
              <a:chOff x="9530723" y="4780773"/>
              <a:chExt cx="2432063" cy="1964716"/>
            </a:xfrm>
          </p:grpSpPr>
          <p:grpSp>
            <p:nvGrpSpPr>
              <p:cNvPr id="83" name="Grupo 82">
                <a:extLst>
                  <a:ext uri="{FF2B5EF4-FFF2-40B4-BE49-F238E27FC236}">
                    <a16:creationId xmlns:a16="http://schemas.microsoft.com/office/drawing/2014/main" id="{39854F7D-29F4-C442-93E5-D4AFE7358744}"/>
                  </a:ext>
                </a:extLst>
              </p:cNvPr>
              <p:cNvGrpSpPr/>
              <p:nvPr/>
            </p:nvGrpSpPr>
            <p:grpSpPr>
              <a:xfrm>
                <a:off x="9530723" y="4780773"/>
                <a:ext cx="2432063" cy="1964716"/>
                <a:chOff x="9530723" y="4780773"/>
                <a:chExt cx="2432063" cy="1964716"/>
              </a:xfrm>
            </p:grpSpPr>
            <p:sp>
              <p:nvSpPr>
                <p:cNvPr id="52" name="113 Forma libre">
                  <a:extLst>
                    <a:ext uri="{FF2B5EF4-FFF2-40B4-BE49-F238E27FC236}">
                      <a16:creationId xmlns:a16="http://schemas.microsoft.com/office/drawing/2014/main" id="{DF0249CC-2C42-DA44-8ECC-291B123593A2}"/>
                    </a:ext>
                  </a:extLst>
                </p:cNvPr>
                <p:cNvSpPr/>
                <p:nvPr/>
              </p:nvSpPr>
              <p:spPr>
                <a:xfrm>
                  <a:off x="9530723" y="4780773"/>
                  <a:ext cx="2307593" cy="1964716"/>
                </a:xfrm>
                <a:custGeom>
                  <a:avLst/>
                  <a:gdLst>
                    <a:gd name="connsiteX0" fmla="*/ 689020 w 772733"/>
                    <a:gd name="connsiteY0" fmla="*/ 32198 h 753415"/>
                    <a:gd name="connsiteX1" fmla="*/ 6440 w 772733"/>
                    <a:gd name="connsiteY1" fmla="*/ 0 h 753415"/>
                    <a:gd name="connsiteX2" fmla="*/ 0 w 772733"/>
                    <a:gd name="connsiteY2" fmla="*/ 669702 h 753415"/>
                    <a:gd name="connsiteX3" fmla="*/ 721217 w 772733"/>
                    <a:gd name="connsiteY3" fmla="*/ 753415 h 753415"/>
                    <a:gd name="connsiteX4" fmla="*/ 772733 w 772733"/>
                    <a:gd name="connsiteY4" fmla="*/ 534474 h 753415"/>
                    <a:gd name="connsiteX5" fmla="*/ 540913 w 772733"/>
                    <a:gd name="connsiteY5" fmla="*/ 611747 h 753415"/>
                    <a:gd name="connsiteX6" fmla="*/ 721217 w 772733"/>
                    <a:gd name="connsiteY6" fmla="*/ 444322 h 753415"/>
                    <a:gd name="connsiteX7" fmla="*/ 238259 w 772733"/>
                    <a:gd name="connsiteY7" fmla="*/ 367048 h 753415"/>
                    <a:gd name="connsiteX8" fmla="*/ 689020 w 772733"/>
                    <a:gd name="connsiteY8" fmla="*/ 32198 h 753415"/>
                    <a:gd name="connsiteX0" fmla="*/ 689020 w 772733"/>
                    <a:gd name="connsiteY0" fmla="*/ 25759 h 746976"/>
                    <a:gd name="connsiteX1" fmla="*/ 64395 w 772733"/>
                    <a:gd name="connsiteY1" fmla="*/ 0 h 746976"/>
                    <a:gd name="connsiteX2" fmla="*/ 0 w 772733"/>
                    <a:gd name="connsiteY2" fmla="*/ 663263 h 746976"/>
                    <a:gd name="connsiteX3" fmla="*/ 721217 w 772733"/>
                    <a:gd name="connsiteY3" fmla="*/ 746976 h 746976"/>
                    <a:gd name="connsiteX4" fmla="*/ 772733 w 772733"/>
                    <a:gd name="connsiteY4" fmla="*/ 528035 h 746976"/>
                    <a:gd name="connsiteX5" fmla="*/ 540913 w 772733"/>
                    <a:gd name="connsiteY5" fmla="*/ 605308 h 746976"/>
                    <a:gd name="connsiteX6" fmla="*/ 721217 w 772733"/>
                    <a:gd name="connsiteY6" fmla="*/ 437883 h 746976"/>
                    <a:gd name="connsiteX7" fmla="*/ 238259 w 772733"/>
                    <a:gd name="connsiteY7" fmla="*/ 360609 h 746976"/>
                    <a:gd name="connsiteX8" fmla="*/ 689020 w 772733"/>
                    <a:gd name="connsiteY8" fmla="*/ 25759 h 746976"/>
                    <a:gd name="connsiteX0" fmla="*/ 689020 w 772733"/>
                    <a:gd name="connsiteY0" fmla="*/ 25759 h 746976"/>
                    <a:gd name="connsiteX1" fmla="*/ 64395 w 772733"/>
                    <a:gd name="connsiteY1" fmla="*/ 0 h 746976"/>
                    <a:gd name="connsiteX2" fmla="*/ 0 w 772733"/>
                    <a:gd name="connsiteY2" fmla="*/ 663263 h 746976"/>
                    <a:gd name="connsiteX3" fmla="*/ 721217 w 772733"/>
                    <a:gd name="connsiteY3" fmla="*/ 746976 h 746976"/>
                    <a:gd name="connsiteX4" fmla="*/ 772733 w 772733"/>
                    <a:gd name="connsiteY4" fmla="*/ 528035 h 746976"/>
                    <a:gd name="connsiteX5" fmla="*/ 399246 w 772733"/>
                    <a:gd name="connsiteY5" fmla="*/ 547353 h 746976"/>
                    <a:gd name="connsiteX6" fmla="*/ 721217 w 772733"/>
                    <a:gd name="connsiteY6" fmla="*/ 437883 h 746976"/>
                    <a:gd name="connsiteX7" fmla="*/ 238259 w 772733"/>
                    <a:gd name="connsiteY7" fmla="*/ 360609 h 746976"/>
                    <a:gd name="connsiteX8" fmla="*/ 689020 w 772733"/>
                    <a:gd name="connsiteY8" fmla="*/ 25759 h 746976"/>
                    <a:gd name="connsiteX0" fmla="*/ 689020 w 772733"/>
                    <a:gd name="connsiteY0" fmla="*/ 25759 h 746976"/>
                    <a:gd name="connsiteX1" fmla="*/ 64395 w 772733"/>
                    <a:gd name="connsiteY1" fmla="*/ 0 h 746976"/>
                    <a:gd name="connsiteX2" fmla="*/ 0 w 772733"/>
                    <a:gd name="connsiteY2" fmla="*/ 663263 h 746976"/>
                    <a:gd name="connsiteX3" fmla="*/ 721217 w 772733"/>
                    <a:gd name="connsiteY3" fmla="*/ 746976 h 746976"/>
                    <a:gd name="connsiteX4" fmla="*/ 772733 w 772733"/>
                    <a:gd name="connsiteY4" fmla="*/ 528035 h 746976"/>
                    <a:gd name="connsiteX5" fmla="*/ 399246 w 772733"/>
                    <a:gd name="connsiteY5" fmla="*/ 547353 h 746976"/>
                    <a:gd name="connsiteX6" fmla="*/ 721217 w 772733"/>
                    <a:gd name="connsiteY6" fmla="*/ 437883 h 746976"/>
                    <a:gd name="connsiteX7" fmla="*/ 238259 w 772733"/>
                    <a:gd name="connsiteY7" fmla="*/ 399246 h 746976"/>
                    <a:gd name="connsiteX8" fmla="*/ 689020 w 772733"/>
                    <a:gd name="connsiteY8" fmla="*/ 25759 h 746976"/>
                    <a:gd name="connsiteX0" fmla="*/ 689020 w 772733"/>
                    <a:gd name="connsiteY0" fmla="*/ 25759 h 746976"/>
                    <a:gd name="connsiteX1" fmla="*/ 64395 w 772733"/>
                    <a:gd name="connsiteY1" fmla="*/ 0 h 746976"/>
                    <a:gd name="connsiteX2" fmla="*/ 0 w 772733"/>
                    <a:gd name="connsiteY2" fmla="*/ 663263 h 746976"/>
                    <a:gd name="connsiteX3" fmla="*/ 721217 w 772733"/>
                    <a:gd name="connsiteY3" fmla="*/ 746976 h 746976"/>
                    <a:gd name="connsiteX4" fmla="*/ 772733 w 772733"/>
                    <a:gd name="connsiteY4" fmla="*/ 528035 h 746976"/>
                    <a:gd name="connsiteX5" fmla="*/ 399246 w 772733"/>
                    <a:gd name="connsiteY5" fmla="*/ 547353 h 746976"/>
                    <a:gd name="connsiteX6" fmla="*/ 721217 w 772733"/>
                    <a:gd name="connsiteY6" fmla="*/ 437883 h 746976"/>
                    <a:gd name="connsiteX7" fmla="*/ 238259 w 772733"/>
                    <a:gd name="connsiteY7" fmla="*/ 399246 h 746976"/>
                    <a:gd name="connsiteX8" fmla="*/ 689020 w 772733"/>
                    <a:gd name="connsiteY8" fmla="*/ 25759 h 746976"/>
                    <a:gd name="connsiteX0" fmla="*/ 689020 w 772733"/>
                    <a:gd name="connsiteY0" fmla="*/ 25759 h 746976"/>
                    <a:gd name="connsiteX1" fmla="*/ 64395 w 772733"/>
                    <a:gd name="connsiteY1" fmla="*/ 0 h 746976"/>
                    <a:gd name="connsiteX2" fmla="*/ 0 w 772733"/>
                    <a:gd name="connsiteY2" fmla="*/ 663263 h 746976"/>
                    <a:gd name="connsiteX3" fmla="*/ 721217 w 772733"/>
                    <a:gd name="connsiteY3" fmla="*/ 746976 h 746976"/>
                    <a:gd name="connsiteX4" fmla="*/ 772733 w 772733"/>
                    <a:gd name="connsiteY4" fmla="*/ 528035 h 746976"/>
                    <a:gd name="connsiteX5" fmla="*/ 399246 w 772733"/>
                    <a:gd name="connsiteY5" fmla="*/ 547353 h 746976"/>
                    <a:gd name="connsiteX6" fmla="*/ 721217 w 772733"/>
                    <a:gd name="connsiteY6" fmla="*/ 437883 h 746976"/>
                    <a:gd name="connsiteX7" fmla="*/ 238259 w 772733"/>
                    <a:gd name="connsiteY7" fmla="*/ 399246 h 746976"/>
                    <a:gd name="connsiteX8" fmla="*/ 689020 w 772733"/>
                    <a:gd name="connsiteY8" fmla="*/ 25759 h 746976"/>
                    <a:gd name="connsiteX0" fmla="*/ 766293 w 772733"/>
                    <a:gd name="connsiteY0" fmla="*/ 0 h 753414"/>
                    <a:gd name="connsiteX1" fmla="*/ 64395 w 772733"/>
                    <a:gd name="connsiteY1" fmla="*/ 6438 h 753414"/>
                    <a:gd name="connsiteX2" fmla="*/ 0 w 772733"/>
                    <a:gd name="connsiteY2" fmla="*/ 669701 h 753414"/>
                    <a:gd name="connsiteX3" fmla="*/ 721217 w 772733"/>
                    <a:gd name="connsiteY3" fmla="*/ 753414 h 753414"/>
                    <a:gd name="connsiteX4" fmla="*/ 772733 w 772733"/>
                    <a:gd name="connsiteY4" fmla="*/ 534473 h 753414"/>
                    <a:gd name="connsiteX5" fmla="*/ 399246 w 772733"/>
                    <a:gd name="connsiteY5" fmla="*/ 553791 h 753414"/>
                    <a:gd name="connsiteX6" fmla="*/ 721217 w 772733"/>
                    <a:gd name="connsiteY6" fmla="*/ 444321 h 753414"/>
                    <a:gd name="connsiteX7" fmla="*/ 238259 w 772733"/>
                    <a:gd name="connsiteY7" fmla="*/ 405684 h 753414"/>
                    <a:gd name="connsiteX8" fmla="*/ 766293 w 772733"/>
                    <a:gd name="connsiteY8" fmla="*/ 0 h 753414"/>
                    <a:gd name="connsiteX0" fmla="*/ 766293 w 772733"/>
                    <a:gd name="connsiteY0" fmla="*/ 38638 h 792052"/>
                    <a:gd name="connsiteX1" fmla="*/ 45077 w 772733"/>
                    <a:gd name="connsiteY1" fmla="*/ 0 h 792052"/>
                    <a:gd name="connsiteX2" fmla="*/ 0 w 772733"/>
                    <a:gd name="connsiteY2" fmla="*/ 708339 h 792052"/>
                    <a:gd name="connsiteX3" fmla="*/ 721217 w 772733"/>
                    <a:gd name="connsiteY3" fmla="*/ 792052 h 792052"/>
                    <a:gd name="connsiteX4" fmla="*/ 772733 w 772733"/>
                    <a:gd name="connsiteY4" fmla="*/ 573111 h 792052"/>
                    <a:gd name="connsiteX5" fmla="*/ 399246 w 772733"/>
                    <a:gd name="connsiteY5" fmla="*/ 592429 h 792052"/>
                    <a:gd name="connsiteX6" fmla="*/ 721217 w 772733"/>
                    <a:gd name="connsiteY6" fmla="*/ 482959 h 792052"/>
                    <a:gd name="connsiteX7" fmla="*/ 238259 w 772733"/>
                    <a:gd name="connsiteY7" fmla="*/ 444322 h 792052"/>
                    <a:gd name="connsiteX8" fmla="*/ 766293 w 772733"/>
                    <a:gd name="connsiteY8" fmla="*/ 38638 h 792052"/>
                    <a:gd name="connsiteX0" fmla="*/ 766293 w 772733"/>
                    <a:gd name="connsiteY0" fmla="*/ 148109 h 901523"/>
                    <a:gd name="connsiteX1" fmla="*/ 45077 w 772733"/>
                    <a:gd name="connsiteY1" fmla="*/ 109471 h 901523"/>
                    <a:gd name="connsiteX2" fmla="*/ 0 w 772733"/>
                    <a:gd name="connsiteY2" fmla="*/ 817810 h 901523"/>
                    <a:gd name="connsiteX3" fmla="*/ 721217 w 772733"/>
                    <a:gd name="connsiteY3" fmla="*/ 901523 h 901523"/>
                    <a:gd name="connsiteX4" fmla="*/ 772733 w 772733"/>
                    <a:gd name="connsiteY4" fmla="*/ 682582 h 901523"/>
                    <a:gd name="connsiteX5" fmla="*/ 399246 w 772733"/>
                    <a:gd name="connsiteY5" fmla="*/ 701900 h 901523"/>
                    <a:gd name="connsiteX6" fmla="*/ 721217 w 772733"/>
                    <a:gd name="connsiteY6" fmla="*/ 592430 h 901523"/>
                    <a:gd name="connsiteX7" fmla="*/ 238259 w 772733"/>
                    <a:gd name="connsiteY7" fmla="*/ 553793 h 901523"/>
                    <a:gd name="connsiteX8" fmla="*/ 766293 w 772733"/>
                    <a:gd name="connsiteY8" fmla="*/ 148109 h 901523"/>
                    <a:gd name="connsiteX0" fmla="*/ 1238518 w 1244958"/>
                    <a:gd name="connsiteY0" fmla="*/ 148109 h 901523"/>
                    <a:gd name="connsiteX1" fmla="*/ 517302 w 1244958"/>
                    <a:gd name="connsiteY1" fmla="*/ 109471 h 901523"/>
                    <a:gd name="connsiteX2" fmla="*/ 472225 w 1244958"/>
                    <a:gd name="connsiteY2" fmla="*/ 817810 h 901523"/>
                    <a:gd name="connsiteX3" fmla="*/ 1193442 w 1244958"/>
                    <a:gd name="connsiteY3" fmla="*/ 901523 h 901523"/>
                    <a:gd name="connsiteX4" fmla="*/ 1244958 w 1244958"/>
                    <a:gd name="connsiteY4" fmla="*/ 682582 h 901523"/>
                    <a:gd name="connsiteX5" fmla="*/ 871471 w 1244958"/>
                    <a:gd name="connsiteY5" fmla="*/ 701900 h 901523"/>
                    <a:gd name="connsiteX6" fmla="*/ 1193442 w 1244958"/>
                    <a:gd name="connsiteY6" fmla="*/ 592430 h 901523"/>
                    <a:gd name="connsiteX7" fmla="*/ 710484 w 1244958"/>
                    <a:gd name="connsiteY7" fmla="*/ 553793 h 901523"/>
                    <a:gd name="connsiteX8" fmla="*/ 1238518 w 1244958"/>
                    <a:gd name="connsiteY8" fmla="*/ 148109 h 901523"/>
                    <a:gd name="connsiteX0" fmla="*/ 921913 w 928353"/>
                    <a:gd name="connsiteY0" fmla="*/ 148109 h 901523"/>
                    <a:gd name="connsiteX1" fmla="*/ 200697 w 928353"/>
                    <a:gd name="connsiteY1" fmla="*/ 109471 h 901523"/>
                    <a:gd name="connsiteX2" fmla="*/ 7513 w 928353"/>
                    <a:gd name="connsiteY2" fmla="*/ 631066 h 901523"/>
                    <a:gd name="connsiteX3" fmla="*/ 155620 w 928353"/>
                    <a:gd name="connsiteY3" fmla="*/ 817810 h 901523"/>
                    <a:gd name="connsiteX4" fmla="*/ 876837 w 928353"/>
                    <a:gd name="connsiteY4" fmla="*/ 901523 h 901523"/>
                    <a:gd name="connsiteX5" fmla="*/ 928353 w 928353"/>
                    <a:gd name="connsiteY5" fmla="*/ 682582 h 901523"/>
                    <a:gd name="connsiteX6" fmla="*/ 554866 w 928353"/>
                    <a:gd name="connsiteY6" fmla="*/ 701900 h 901523"/>
                    <a:gd name="connsiteX7" fmla="*/ 876837 w 928353"/>
                    <a:gd name="connsiteY7" fmla="*/ 592430 h 901523"/>
                    <a:gd name="connsiteX8" fmla="*/ 393879 w 928353"/>
                    <a:gd name="connsiteY8" fmla="*/ 553793 h 901523"/>
                    <a:gd name="connsiteX9" fmla="*/ 921913 w 928353"/>
                    <a:gd name="connsiteY9" fmla="*/ 148109 h 901523"/>
                    <a:gd name="connsiteX0" fmla="*/ 964842 w 971282"/>
                    <a:gd name="connsiteY0" fmla="*/ 148109 h 901523"/>
                    <a:gd name="connsiteX1" fmla="*/ 243626 w 971282"/>
                    <a:gd name="connsiteY1" fmla="*/ 109471 h 901523"/>
                    <a:gd name="connsiteX2" fmla="*/ 50442 w 971282"/>
                    <a:gd name="connsiteY2" fmla="*/ 631066 h 901523"/>
                    <a:gd name="connsiteX3" fmla="*/ 198549 w 971282"/>
                    <a:gd name="connsiteY3" fmla="*/ 817810 h 901523"/>
                    <a:gd name="connsiteX4" fmla="*/ 919766 w 971282"/>
                    <a:gd name="connsiteY4" fmla="*/ 901523 h 901523"/>
                    <a:gd name="connsiteX5" fmla="*/ 971282 w 971282"/>
                    <a:gd name="connsiteY5" fmla="*/ 682582 h 901523"/>
                    <a:gd name="connsiteX6" fmla="*/ 597795 w 971282"/>
                    <a:gd name="connsiteY6" fmla="*/ 701900 h 901523"/>
                    <a:gd name="connsiteX7" fmla="*/ 919766 w 971282"/>
                    <a:gd name="connsiteY7" fmla="*/ 592430 h 901523"/>
                    <a:gd name="connsiteX8" fmla="*/ 436808 w 971282"/>
                    <a:gd name="connsiteY8" fmla="*/ 553793 h 901523"/>
                    <a:gd name="connsiteX9" fmla="*/ 964842 w 971282"/>
                    <a:gd name="connsiteY9" fmla="*/ 148109 h 901523"/>
                    <a:gd name="connsiteX0" fmla="*/ 964842 w 971282"/>
                    <a:gd name="connsiteY0" fmla="*/ 148109 h 901523"/>
                    <a:gd name="connsiteX1" fmla="*/ 243626 w 971282"/>
                    <a:gd name="connsiteY1" fmla="*/ 109471 h 901523"/>
                    <a:gd name="connsiteX2" fmla="*/ 50442 w 971282"/>
                    <a:gd name="connsiteY2" fmla="*/ 631066 h 901523"/>
                    <a:gd name="connsiteX3" fmla="*/ 198549 w 971282"/>
                    <a:gd name="connsiteY3" fmla="*/ 817810 h 901523"/>
                    <a:gd name="connsiteX4" fmla="*/ 919766 w 971282"/>
                    <a:gd name="connsiteY4" fmla="*/ 901523 h 901523"/>
                    <a:gd name="connsiteX5" fmla="*/ 971282 w 971282"/>
                    <a:gd name="connsiteY5" fmla="*/ 682582 h 901523"/>
                    <a:gd name="connsiteX6" fmla="*/ 597795 w 971282"/>
                    <a:gd name="connsiteY6" fmla="*/ 701900 h 901523"/>
                    <a:gd name="connsiteX7" fmla="*/ 919766 w 971282"/>
                    <a:gd name="connsiteY7" fmla="*/ 592430 h 901523"/>
                    <a:gd name="connsiteX8" fmla="*/ 436808 w 971282"/>
                    <a:gd name="connsiteY8" fmla="*/ 553793 h 901523"/>
                    <a:gd name="connsiteX9" fmla="*/ 964842 w 971282"/>
                    <a:gd name="connsiteY9" fmla="*/ 148109 h 901523"/>
                    <a:gd name="connsiteX0" fmla="*/ 977721 w 977721"/>
                    <a:gd name="connsiteY0" fmla="*/ 257579 h 901523"/>
                    <a:gd name="connsiteX1" fmla="*/ 243626 w 977721"/>
                    <a:gd name="connsiteY1" fmla="*/ 109471 h 901523"/>
                    <a:gd name="connsiteX2" fmla="*/ 50442 w 977721"/>
                    <a:gd name="connsiteY2" fmla="*/ 631066 h 901523"/>
                    <a:gd name="connsiteX3" fmla="*/ 198549 w 977721"/>
                    <a:gd name="connsiteY3" fmla="*/ 817810 h 901523"/>
                    <a:gd name="connsiteX4" fmla="*/ 919766 w 977721"/>
                    <a:gd name="connsiteY4" fmla="*/ 901523 h 901523"/>
                    <a:gd name="connsiteX5" fmla="*/ 971282 w 977721"/>
                    <a:gd name="connsiteY5" fmla="*/ 682582 h 901523"/>
                    <a:gd name="connsiteX6" fmla="*/ 597795 w 977721"/>
                    <a:gd name="connsiteY6" fmla="*/ 701900 h 901523"/>
                    <a:gd name="connsiteX7" fmla="*/ 919766 w 977721"/>
                    <a:gd name="connsiteY7" fmla="*/ 592430 h 901523"/>
                    <a:gd name="connsiteX8" fmla="*/ 436808 w 977721"/>
                    <a:gd name="connsiteY8" fmla="*/ 553793 h 901523"/>
                    <a:gd name="connsiteX9" fmla="*/ 977721 w 977721"/>
                    <a:gd name="connsiteY9" fmla="*/ 257579 h 901523"/>
                    <a:gd name="connsiteX0" fmla="*/ 977721 w 977721"/>
                    <a:gd name="connsiteY0" fmla="*/ 257579 h 901523"/>
                    <a:gd name="connsiteX1" fmla="*/ 243626 w 977721"/>
                    <a:gd name="connsiteY1" fmla="*/ 109471 h 901523"/>
                    <a:gd name="connsiteX2" fmla="*/ 50442 w 977721"/>
                    <a:gd name="connsiteY2" fmla="*/ 631066 h 901523"/>
                    <a:gd name="connsiteX3" fmla="*/ 198549 w 977721"/>
                    <a:gd name="connsiteY3" fmla="*/ 817810 h 901523"/>
                    <a:gd name="connsiteX4" fmla="*/ 919766 w 977721"/>
                    <a:gd name="connsiteY4" fmla="*/ 901523 h 901523"/>
                    <a:gd name="connsiteX5" fmla="*/ 971282 w 977721"/>
                    <a:gd name="connsiteY5" fmla="*/ 682582 h 901523"/>
                    <a:gd name="connsiteX6" fmla="*/ 597795 w 977721"/>
                    <a:gd name="connsiteY6" fmla="*/ 701900 h 901523"/>
                    <a:gd name="connsiteX7" fmla="*/ 919766 w 977721"/>
                    <a:gd name="connsiteY7" fmla="*/ 592430 h 901523"/>
                    <a:gd name="connsiteX8" fmla="*/ 436808 w 977721"/>
                    <a:gd name="connsiteY8" fmla="*/ 553793 h 901523"/>
                    <a:gd name="connsiteX9" fmla="*/ 977721 w 977721"/>
                    <a:gd name="connsiteY9" fmla="*/ 257579 h 901523"/>
                    <a:gd name="connsiteX0" fmla="*/ 945524 w 971282"/>
                    <a:gd name="connsiteY0" fmla="*/ 225382 h 901523"/>
                    <a:gd name="connsiteX1" fmla="*/ 243626 w 971282"/>
                    <a:gd name="connsiteY1" fmla="*/ 109471 h 901523"/>
                    <a:gd name="connsiteX2" fmla="*/ 50442 w 971282"/>
                    <a:gd name="connsiteY2" fmla="*/ 631066 h 901523"/>
                    <a:gd name="connsiteX3" fmla="*/ 198549 w 971282"/>
                    <a:gd name="connsiteY3" fmla="*/ 817810 h 901523"/>
                    <a:gd name="connsiteX4" fmla="*/ 919766 w 971282"/>
                    <a:gd name="connsiteY4" fmla="*/ 901523 h 901523"/>
                    <a:gd name="connsiteX5" fmla="*/ 971282 w 971282"/>
                    <a:gd name="connsiteY5" fmla="*/ 682582 h 901523"/>
                    <a:gd name="connsiteX6" fmla="*/ 597795 w 971282"/>
                    <a:gd name="connsiteY6" fmla="*/ 701900 h 901523"/>
                    <a:gd name="connsiteX7" fmla="*/ 919766 w 971282"/>
                    <a:gd name="connsiteY7" fmla="*/ 592430 h 901523"/>
                    <a:gd name="connsiteX8" fmla="*/ 436808 w 971282"/>
                    <a:gd name="connsiteY8" fmla="*/ 553793 h 901523"/>
                    <a:gd name="connsiteX9" fmla="*/ 945524 w 971282"/>
                    <a:gd name="connsiteY9" fmla="*/ 225382 h 901523"/>
                    <a:gd name="connsiteX0" fmla="*/ 945524 w 971282"/>
                    <a:gd name="connsiteY0" fmla="*/ 225382 h 901523"/>
                    <a:gd name="connsiteX1" fmla="*/ 243626 w 971282"/>
                    <a:gd name="connsiteY1" fmla="*/ 109471 h 901523"/>
                    <a:gd name="connsiteX2" fmla="*/ 50442 w 971282"/>
                    <a:gd name="connsiteY2" fmla="*/ 631066 h 901523"/>
                    <a:gd name="connsiteX3" fmla="*/ 198549 w 971282"/>
                    <a:gd name="connsiteY3" fmla="*/ 817810 h 901523"/>
                    <a:gd name="connsiteX4" fmla="*/ 919766 w 971282"/>
                    <a:gd name="connsiteY4" fmla="*/ 901523 h 901523"/>
                    <a:gd name="connsiteX5" fmla="*/ 971282 w 971282"/>
                    <a:gd name="connsiteY5" fmla="*/ 682582 h 901523"/>
                    <a:gd name="connsiteX6" fmla="*/ 597795 w 971282"/>
                    <a:gd name="connsiteY6" fmla="*/ 701900 h 901523"/>
                    <a:gd name="connsiteX7" fmla="*/ 919766 w 971282"/>
                    <a:gd name="connsiteY7" fmla="*/ 592430 h 901523"/>
                    <a:gd name="connsiteX8" fmla="*/ 436808 w 971282"/>
                    <a:gd name="connsiteY8" fmla="*/ 553793 h 901523"/>
                    <a:gd name="connsiteX9" fmla="*/ 945524 w 971282"/>
                    <a:gd name="connsiteY9" fmla="*/ 225382 h 901523"/>
                    <a:gd name="connsiteX0" fmla="*/ 945524 w 1053921"/>
                    <a:gd name="connsiteY0" fmla="*/ 225382 h 901523"/>
                    <a:gd name="connsiteX1" fmla="*/ 243626 w 1053921"/>
                    <a:gd name="connsiteY1" fmla="*/ 109471 h 901523"/>
                    <a:gd name="connsiteX2" fmla="*/ 50442 w 1053921"/>
                    <a:gd name="connsiteY2" fmla="*/ 631066 h 901523"/>
                    <a:gd name="connsiteX3" fmla="*/ 198549 w 1053921"/>
                    <a:gd name="connsiteY3" fmla="*/ 817810 h 901523"/>
                    <a:gd name="connsiteX4" fmla="*/ 919766 w 1053921"/>
                    <a:gd name="connsiteY4" fmla="*/ 901523 h 901523"/>
                    <a:gd name="connsiteX5" fmla="*/ 971282 w 1053921"/>
                    <a:gd name="connsiteY5" fmla="*/ 682582 h 901523"/>
                    <a:gd name="connsiteX6" fmla="*/ 597795 w 1053921"/>
                    <a:gd name="connsiteY6" fmla="*/ 701900 h 901523"/>
                    <a:gd name="connsiteX7" fmla="*/ 919766 w 1053921"/>
                    <a:gd name="connsiteY7" fmla="*/ 592430 h 901523"/>
                    <a:gd name="connsiteX8" fmla="*/ 436808 w 1053921"/>
                    <a:gd name="connsiteY8" fmla="*/ 553793 h 901523"/>
                    <a:gd name="connsiteX9" fmla="*/ 881129 w 1053921"/>
                    <a:gd name="connsiteY9" fmla="*/ 289776 h 901523"/>
                    <a:gd name="connsiteX10" fmla="*/ 945524 w 1053921"/>
                    <a:gd name="connsiteY10" fmla="*/ 225382 h 901523"/>
                    <a:gd name="connsiteX0" fmla="*/ 945524 w 1053921"/>
                    <a:gd name="connsiteY0" fmla="*/ 225382 h 901523"/>
                    <a:gd name="connsiteX1" fmla="*/ 243626 w 1053921"/>
                    <a:gd name="connsiteY1" fmla="*/ 109471 h 901523"/>
                    <a:gd name="connsiteX2" fmla="*/ 50442 w 1053921"/>
                    <a:gd name="connsiteY2" fmla="*/ 631066 h 901523"/>
                    <a:gd name="connsiteX3" fmla="*/ 198549 w 1053921"/>
                    <a:gd name="connsiteY3" fmla="*/ 817810 h 901523"/>
                    <a:gd name="connsiteX4" fmla="*/ 919766 w 1053921"/>
                    <a:gd name="connsiteY4" fmla="*/ 901523 h 901523"/>
                    <a:gd name="connsiteX5" fmla="*/ 971282 w 1053921"/>
                    <a:gd name="connsiteY5" fmla="*/ 682582 h 901523"/>
                    <a:gd name="connsiteX6" fmla="*/ 597795 w 1053921"/>
                    <a:gd name="connsiteY6" fmla="*/ 701900 h 901523"/>
                    <a:gd name="connsiteX7" fmla="*/ 919766 w 1053921"/>
                    <a:gd name="connsiteY7" fmla="*/ 592430 h 901523"/>
                    <a:gd name="connsiteX8" fmla="*/ 436808 w 1053921"/>
                    <a:gd name="connsiteY8" fmla="*/ 553793 h 901523"/>
                    <a:gd name="connsiteX9" fmla="*/ 836053 w 1053921"/>
                    <a:gd name="connsiteY9" fmla="*/ 328413 h 901523"/>
                    <a:gd name="connsiteX10" fmla="*/ 945524 w 1053921"/>
                    <a:gd name="connsiteY10" fmla="*/ 225382 h 901523"/>
                    <a:gd name="connsiteX0" fmla="*/ 945524 w 1053921"/>
                    <a:gd name="connsiteY0" fmla="*/ 225382 h 901523"/>
                    <a:gd name="connsiteX1" fmla="*/ 243626 w 1053921"/>
                    <a:gd name="connsiteY1" fmla="*/ 109471 h 901523"/>
                    <a:gd name="connsiteX2" fmla="*/ 50442 w 1053921"/>
                    <a:gd name="connsiteY2" fmla="*/ 631066 h 901523"/>
                    <a:gd name="connsiteX3" fmla="*/ 198549 w 1053921"/>
                    <a:gd name="connsiteY3" fmla="*/ 817810 h 901523"/>
                    <a:gd name="connsiteX4" fmla="*/ 919766 w 1053921"/>
                    <a:gd name="connsiteY4" fmla="*/ 901523 h 901523"/>
                    <a:gd name="connsiteX5" fmla="*/ 971282 w 1053921"/>
                    <a:gd name="connsiteY5" fmla="*/ 682582 h 901523"/>
                    <a:gd name="connsiteX6" fmla="*/ 597795 w 1053921"/>
                    <a:gd name="connsiteY6" fmla="*/ 701900 h 901523"/>
                    <a:gd name="connsiteX7" fmla="*/ 919766 w 1053921"/>
                    <a:gd name="connsiteY7" fmla="*/ 592430 h 901523"/>
                    <a:gd name="connsiteX8" fmla="*/ 436808 w 1053921"/>
                    <a:gd name="connsiteY8" fmla="*/ 553793 h 901523"/>
                    <a:gd name="connsiteX9" fmla="*/ 836053 w 1053921"/>
                    <a:gd name="connsiteY9" fmla="*/ 328413 h 901523"/>
                    <a:gd name="connsiteX10" fmla="*/ 945524 w 1053921"/>
                    <a:gd name="connsiteY10" fmla="*/ 225382 h 901523"/>
                    <a:gd name="connsiteX0" fmla="*/ 945524 w 1053921"/>
                    <a:gd name="connsiteY0" fmla="*/ 225382 h 901523"/>
                    <a:gd name="connsiteX1" fmla="*/ 243626 w 1053921"/>
                    <a:gd name="connsiteY1" fmla="*/ 109471 h 901523"/>
                    <a:gd name="connsiteX2" fmla="*/ 50442 w 1053921"/>
                    <a:gd name="connsiteY2" fmla="*/ 631066 h 901523"/>
                    <a:gd name="connsiteX3" fmla="*/ 198549 w 1053921"/>
                    <a:gd name="connsiteY3" fmla="*/ 817810 h 901523"/>
                    <a:gd name="connsiteX4" fmla="*/ 919766 w 1053921"/>
                    <a:gd name="connsiteY4" fmla="*/ 901523 h 901523"/>
                    <a:gd name="connsiteX5" fmla="*/ 971282 w 1053921"/>
                    <a:gd name="connsiteY5" fmla="*/ 682582 h 901523"/>
                    <a:gd name="connsiteX6" fmla="*/ 597795 w 1053921"/>
                    <a:gd name="connsiteY6" fmla="*/ 701900 h 901523"/>
                    <a:gd name="connsiteX7" fmla="*/ 919766 w 1053921"/>
                    <a:gd name="connsiteY7" fmla="*/ 592430 h 901523"/>
                    <a:gd name="connsiteX8" fmla="*/ 430368 w 1053921"/>
                    <a:gd name="connsiteY8" fmla="*/ 444323 h 901523"/>
                    <a:gd name="connsiteX9" fmla="*/ 836053 w 1053921"/>
                    <a:gd name="connsiteY9" fmla="*/ 328413 h 901523"/>
                    <a:gd name="connsiteX10" fmla="*/ 945524 w 1053921"/>
                    <a:gd name="connsiteY10" fmla="*/ 225382 h 901523"/>
                    <a:gd name="connsiteX0" fmla="*/ 945524 w 1053921"/>
                    <a:gd name="connsiteY0" fmla="*/ 225382 h 901523"/>
                    <a:gd name="connsiteX1" fmla="*/ 243626 w 1053921"/>
                    <a:gd name="connsiteY1" fmla="*/ 109471 h 901523"/>
                    <a:gd name="connsiteX2" fmla="*/ 50442 w 1053921"/>
                    <a:gd name="connsiteY2" fmla="*/ 631066 h 901523"/>
                    <a:gd name="connsiteX3" fmla="*/ 198549 w 1053921"/>
                    <a:gd name="connsiteY3" fmla="*/ 817810 h 901523"/>
                    <a:gd name="connsiteX4" fmla="*/ 919766 w 1053921"/>
                    <a:gd name="connsiteY4" fmla="*/ 901523 h 901523"/>
                    <a:gd name="connsiteX5" fmla="*/ 971282 w 1053921"/>
                    <a:gd name="connsiteY5" fmla="*/ 682582 h 901523"/>
                    <a:gd name="connsiteX6" fmla="*/ 597795 w 1053921"/>
                    <a:gd name="connsiteY6" fmla="*/ 701900 h 901523"/>
                    <a:gd name="connsiteX7" fmla="*/ 919766 w 1053921"/>
                    <a:gd name="connsiteY7" fmla="*/ 592430 h 901523"/>
                    <a:gd name="connsiteX8" fmla="*/ 430368 w 1053921"/>
                    <a:gd name="connsiteY8" fmla="*/ 444323 h 901523"/>
                    <a:gd name="connsiteX9" fmla="*/ 836053 w 1053921"/>
                    <a:gd name="connsiteY9" fmla="*/ 328413 h 901523"/>
                    <a:gd name="connsiteX10" fmla="*/ 945524 w 1053921"/>
                    <a:gd name="connsiteY10" fmla="*/ 225382 h 901523"/>
                    <a:gd name="connsiteX0" fmla="*/ 945524 w 1053921"/>
                    <a:gd name="connsiteY0" fmla="*/ 225382 h 901523"/>
                    <a:gd name="connsiteX1" fmla="*/ 243626 w 1053921"/>
                    <a:gd name="connsiteY1" fmla="*/ 109471 h 901523"/>
                    <a:gd name="connsiteX2" fmla="*/ 50442 w 1053921"/>
                    <a:gd name="connsiteY2" fmla="*/ 631066 h 901523"/>
                    <a:gd name="connsiteX3" fmla="*/ 198549 w 1053921"/>
                    <a:gd name="connsiteY3" fmla="*/ 817810 h 901523"/>
                    <a:gd name="connsiteX4" fmla="*/ 919766 w 1053921"/>
                    <a:gd name="connsiteY4" fmla="*/ 901523 h 901523"/>
                    <a:gd name="connsiteX5" fmla="*/ 971282 w 1053921"/>
                    <a:gd name="connsiteY5" fmla="*/ 682582 h 901523"/>
                    <a:gd name="connsiteX6" fmla="*/ 778099 w 1053921"/>
                    <a:gd name="connsiteY6" fmla="*/ 734098 h 901523"/>
                    <a:gd name="connsiteX7" fmla="*/ 919766 w 1053921"/>
                    <a:gd name="connsiteY7" fmla="*/ 592430 h 901523"/>
                    <a:gd name="connsiteX8" fmla="*/ 430368 w 1053921"/>
                    <a:gd name="connsiteY8" fmla="*/ 444323 h 901523"/>
                    <a:gd name="connsiteX9" fmla="*/ 836053 w 1053921"/>
                    <a:gd name="connsiteY9" fmla="*/ 328413 h 901523"/>
                    <a:gd name="connsiteX10" fmla="*/ 945524 w 1053921"/>
                    <a:gd name="connsiteY10" fmla="*/ 225382 h 901523"/>
                    <a:gd name="connsiteX0" fmla="*/ 945524 w 1053921"/>
                    <a:gd name="connsiteY0" fmla="*/ 225382 h 901523"/>
                    <a:gd name="connsiteX1" fmla="*/ 243626 w 1053921"/>
                    <a:gd name="connsiteY1" fmla="*/ 109471 h 901523"/>
                    <a:gd name="connsiteX2" fmla="*/ 50442 w 1053921"/>
                    <a:gd name="connsiteY2" fmla="*/ 631066 h 901523"/>
                    <a:gd name="connsiteX3" fmla="*/ 198549 w 1053921"/>
                    <a:gd name="connsiteY3" fmla="*/ 817810 h 901523"/>
                    <a:gd name="connsiteX4" fmla="*/ 919766 w 1053921"/>
                    <a:gd name="connsiteY4" fmla="*/ 901523 h 901523"/>
                    <a:gd name="connsiteX5" fmla="*/ 971282 w 1053921"/>
                    <a:gd name="connsiteY5" fmla="*/ 682582 h 901523"/>
                    <a:gd name="connsiteX6" fmla="*/ 778099 w 1053921"/>
                    <a:gd name="connsiteY6" fmla="*/ 734098 h 901523"/>
                    <a:gd name="connsiteX7" fmla="*/ 868250 w 1053921"/>
                    <a:gd name="connsiteY7" fmla="*/ 579551 h 901523"/>
                    <a:gd name="connsiteX8" fmla="*/ 430368 w 1053921"/>
                    <a:gd name="connsiteY8" fmla="*/ 444323 h 901523"/>
                    <a:gd name="connsiteX9" fmla="*/ 836053 w 1053921"/>
                    <a:gd name="connsiteY9" fmla="*/ 328413 h 901523"/>
                    <a:gd name="connsiteX10" fmla="*/ 945524 w 1053921"/>
                    <a:gd name="connsiteY10" fmla="*/ 225382 h 901523"/>
                    <a:gd name="connsiteX0" fmla="*/ 945524 w 1053921"/>
                    <a:gd name="connsiteY0" fmla="*/ 225382 h 901523"/>
                    <a:gd name="connsiteX1" fmla="*/ 243626 w 1053921"/>
                    <a:gd name="connsiteY1" fmla="*/ 109471 h 901523"/>
                    <a:gd name="connsiteX2" fmla="*/ 50442 w 1053921"/>
                    <a:gd name="connsiteY2" fmla="*/ 631066 h 901523"/>
                    <a:gd name="connsiteX3" fmla="*/ 198549 w 1053921"/>
                    <a:gd name="connsiteY3" fmla="*/ 817810 h 901523"/>
                    <a:gd name="connsiteX4" fmla="*/ 919766 w 1053921"/>
                    <a:gd name="connsiteY4" fmla="*/ 901523 h 901523"/>
                    <a:gd name="connsiteX5" fmla="*/ 971282 w 1053921"/>
                    <a:gd name="connsiteY5" fmla="*/ 682582 h 901523"/>
                    <a:gd name="connsiteX6" fmla="*/ 713705 w 1053921"/>
                    <a:gd name="connsiteY6" fmla="*/ 753417 h 901523"/>
                    <a:gd name="connsiteX7" fmla="*/ 868250 w 1053921"/>
                    <a:gd name="connsiteY7" fmla="*/ 579551 h 901523"/>
                    <a:gd name="connsiteX8" fmla="*/ 430368 w 1053921"/>
                    <a:gd name="connsiteY8" fmla="*/ 444323 h 901523"/>
                    <a:gd name="connsiteX9" fmla="*/ 836053 w 1053921"/>
                    <a:gd name="connsiteY9" fmla="*/ 328413 h 901523"/>
                    <a:gd name="connsiteX10" fmla="*/ 945524 w 1053921"/>
                    <a:gd name="connsiteY10" fmla="*/ 225382 h 901523"/>
                    <a:gd name="connsiteX0" fmla="*/ 945524 w 1053921"/>
                    <a:gd name="connsiteY0" fmla="*/ 225382 h 873037"/>
                    <a:gd name="connsiteX1" fmla="*/ 243626 w 1053921"/>
                    <a:gd name="connsiteY1" fmla="*/ 109471 h 873037"/>
                    <a:gd name="connsiteX2" fmla="*/ 50442 w 1053921"/>
                    <a:gd name="connsiteY2" fmla="*/ 631066 h 873037"/>
                    <a:gd name="connsiteX3" fmla="*/ 198549 w 1053921"/>
                    <a:gd name="connsiteY3" fmla="*/ 817810 h 873037"/>
                    <a:gd name="connsiteX4" fmla="*/ 848932 w 1053921"/>
                    <a:gd name="connsiteY4" fmla="*/ 873037 h 873037"/>
                    <a:gd name="connsiteX5" fmla="*/ 971282 w 1053921"/>
                    <a:gd name="connsiteY5" fmla="*/ 682582 h 873037"/>
                    <a:gd name="connsiteX6" fmla="*/ 713705 w 1053921"/>
                    <a:gd name="connsiteY6" fmla="*/ 753417 h 873037"/>
                    <a:gd name="connsiteX7" fmla="*/ 868250 w 1053921"/>
                    <a:gd name="connsiteY7" fmla="*/ 579551 h 873037"/>
                    <a:gd name="connsiteX8" fmla="*/ 430368 w 1053921"/>
                    <a:gd name="connsiteY8" fmla="*/ 444323 h 873037"/>
                    <a:gd name="connsiteX9" fmla="*/ 836053 w 1053921"/>
                    <a:gd name="connsiteY9" fmla="*/ 328413 h 873037"/>
                    <a:gd name="connsiteX10" fmla="*/ 945524 w 1053921"/>
                    <a:gd name="connsiteY10" fmla="*/ 225382 h 873037"/>
                    <a:gd name="connsiteX0" fmla="*/ 945524 w 1053921"/>
                    <a:gd name="connsiteY0" fmla="*/ 225382 h 915311"/>
                    <a:gd name="connsiteX1" fmla="*/ 243626 w 1053921"/>
                    <a:gd name="connsiteY1" fmla="*/ 109471 h 915311"/>
                    <a:gd name="connsiteX2" fmla="*/ 50442 w 1053921"/>
                    <a:gd name="connsiteY2" fmla="*/ 631066 h 915311"/>
                    <a:gd name="connsiteX3" fmla="*/ 198549 w 1053921"/>
                    <a:gd name="connsiteY3" fmla="*/ 817810 h 915311"/>
                    <a:gd name="connsiteX4" fmla="*/ 848932 w 1053921"/>
                    <a:gd name="connsiteY4" fmla="*/ 873037 h 915311"/>
                    <a:gd name="connsiteX5" fmla="*/ 971282 w 1053921"/>
                    <a:gd name="connsiteY5" fmla="*/ 682582 h 915311"/>
                    <a:gd name="connsiteX6" fmla="*/ 713705 w 1053921"/>
                    <a:gd name="connsiteY6" fmla="*/ 753417 h 915311"/>
                    <a:gd name="connsiteX7" fmla="*/ 868250 w 1053921"/>
                    <a:gd name="connsiteY7" fmla="*/ 579551 h 915311"/>
                    <a:gd name="connsiteX8" fmla="*/ 430368 w 1053921"/>
                    <a:gd name="connsiteY8" fmla="*/ 444323 h 915311"/>
                    <a:gd name="connsiteX9" fmla="*/ 836053 w 1053921"/>
                    <a:gd name="connsiteY9" fmla="*/ 328413 h 915311"/>
                    <a:gd name="connsiteX10" fmla="*/ 945524 w 1053921"/>
                    <a:gd name="connsiteY10" fmla="*/ 225382 h 915311"/>
                    <a:gd name="connsiteX0" fmla="*/ 945524 w 1053921"/>
                    <a:gd name="connsiteY0" fmla="*/ 225382 h 915311"/>
                    <a:gd name="connsiteX1" fmla="*/ 243626 w 1053921"/>
                    <a:gd name="connsiteY1" fmla="*/ 109471 h 915311"/>
                    <a:gd name="connsiteX2" fmla="*/ 50442 w 1053921"/>
                    <a:gd name="connsiteY2" fmla="*/ 631066 h 915311"/>
                    <a:gd name="connsiteX3" fmla="*/ 204989 w 1053921"/>
                    <a:gd name="connsiteY3" fmla="*/ 873037 h 915311"/>
                    <a:gd name="connsiteX4" fmla="*/ 848932 w 1053921"/>
                    <a:gd name="connsiteY4" fmla="*/ 873037 h 915311"/>
                    <a:gd name="connsiteX5" fmla="*/ 971282 w 1053921"/>
                    <a:gd name="connsiteY5" fmla="*/ 682582 h 915311"/>
                    <a:gd name="connsiteX6" fmla="*/ 713705 w 1053921"/>
                    <a:gd name="connsiteY6" fmla="*/ 753417 h 915311"/>
                    <a:gd name="connsiteX7" fmla="*/ 868250 w 1053921"/>
                    <a:gd name="connsiteY7" fmla="*/ 579551 h 915311"/>
                    <a:gd name="connsiteX8" fmla="*/ 430368 w 1053921"/>
                    <a:gd name="connsiteY8" fmla="*/ 444323 h 915311"/>
                    <a:gd name="connsiteX9" fmla="*/ 836053 w 1053921"/>
                    <a:gd name="connsiteY9" fmla="*/ 328413 h 915311"/>
                    <a:gd name="connsiteX10" fmla="*/ 945524 w 1053921"/>
                    <a:gd name="connsiteY10" fmla="*/ 225382 h 915311"/>
                    <a:gd name="connsiteX0" fmla="*/ 945524 w 1053921"/>
                    <a:gd name="connsiteY0" fmla="*/ 225382 h 915311"/>
                    <a:gd name="connsiteX1" fmla="*/ 243626 w 1053921"/>
                    <a:gd name="connsiteY1" fmla="*/ 109471 h 915311"/>
                    <a:gd name="connsiteX2" fmla="*/ 50442 w 1053921"/>
                    <a:gd name="connsiteY2" fmla="*/ 631066 h 915311"/>
                    <a:gd name="connsiteX3" fmla="*/ 204989 w 1053921"/>
                    <a:gd name="connsiteY3" fmla="*/ 873037 h 915311"/>
                    <a:gd name="connsiteX4" fmla="*/ 964841 w 1053921"/>
                    <a:gd name="connsiteY4" fmla="*/ 873037 h 915311"/>
                    <a:gd name="connsiteX5" fmla="*/ 971282 w 1053921"/>
                    <a:gd name="connsiteY5" fmla="*/ 682582 h 915311"/>
                    <a:gd name="connsiteX6" fmla="*/ 713705 w 1053921"/>
                    <a:gd name="connsiteY6" fmla="*/ 753417 h 915311"/>
                    <a:gd name="connsiteX7" fmla="*/ 868250 w 1053921"/>
                    <a:gd name="connsiteY7" fmla="*/ 579551 h 915311"/>
                    <a:gd name="connsiteX8" fmla="*/ 430368 w 1053921"/>
                    <a:gd name="connsiteY8" fmla="*/ 444323 h 915311"/>
                    <a:gd name="connsiteX9" fmla="*/ 836053 w 1053921"/>
                    <a:gd name="connsiteY9" fmla="*/ 328413 h 915311"/>
                    <a:gd name="connsiteX10" fmla="*/ 945524 w 1053921"/>
                    <a:gd name="connsiteY10" fmla="*/ 225382 h 915311"/>
                    <a:gd name="connsiteX0" fmla="*/ 945524 w 1053921"/>
                    <a:gd name="connsiteY0" fmla="*/ 225382 h 915311"/>
                    <a:gd name="connsiteX1" fmla="*/ 243626 w 1053921"/>
                    <a:gd name="connsiteY1" fmla="*/ 109471 h 915311"/>
                    <a:gd name="connsiteX2" fmla="*/ 50442 w 1053921"/>
                    <a:gd name="connsiteY2" fmla="*/ 631066 h 915311"/>
                    <a:gd name="connsiteX3" fmla="*/ 204989 w 1053921"/>
                    <a:gd name="connsiteY3" fmla="*/ 873037 h 915311"/>
                    <a:gd name="connsiteX4" fmla="*/ 964841 w 1053921"/>
                    <a:gd name="connsiteY4" fmla="*/ 873037 h 915311"/>
                    <a:gd name="connsiteX5" fmla="*/ 971282 w 1053921"/>
                    <a:gd name="connsiteY5" fmla="*/ 682582 h 915311"/>
                    <a:gd name="connsiteX6" fmla="*/ 713705 w 1053921"/>
                    <a:gd name="connsiteY6" fmla="*/ 753417 h 915311"/>
                    <a:gd name="connsiteX7" fmla="*/ 868250 w 1053921"/>
                    <a:gd name="connsiteY7" fmla="*/ 579551 h 915311"/>
                    <a:gd name="connsiteX8" fmla="*/ 430368 w 1053921"/>
                    <a:gd name="connsiteY8" fmla="*/ 444323 h 915311"/>
                    <a:gd name="connsiteX9" fmla="*/ 836053 w 1053921"/>
                    <a:gd name="connsiteY9" fmla="*/ 328413 h 915311"/>
                    <a:gd name="connsiteX10" fmla="*/ 945524 w 1053921"/>
                    <a:gd name="connsiteY10" fmla="*/ 225382 h 915311"/>
                    <a:gd name="connsiteX0" fmla="*/ 945524 w 1053921"/>
                    <a:gd name="connsiteY0" fmla="*/ 225382 h 915311"/>
                    <a:gd name="connsiteX1" fmla="*/ 243626 w 1053921"/>
                    <a:gd name="connsiteY1" fmla="*/ 109471 h 915311"/>
                    <a:gd name="connsiteX2" fmla="*/ 50442 w 1053921"/>
                    <a:gd name="connsiteY2" fmla="*/ 631066 h 915311"/>
                    <a:gd name="connsiteX3" fmla="*/ 204989 w 1053921"/>
                    <a:gd name="connsiteY3" fmla="*/ 873037 h 915311"/>
                    <a:gd name="connsiteX4" fmla="*/ 964841 w 1053921"/>
                    <a:gd name="connsiteY4" fmla="*/ 873037 h 915311"/>
                    <a:gd name="connsiteX5" fmla="*/ 971282 w 1053921"/>
                    <a:gd name="connsiteY5" fmla="*/ 682582 h 915311"/>
                    <a:gd name="connsiteX6" fmla="*/ 713705 w 1053921"/>
                    <a:gd name="connsiteY6" fmla="*/ 753417 h 915311"/>
                    <a:gd name="connsiteX7" fmla="*/ 810295 w 1053921"/>
                    <a:gd name="connsiteY7" fmla="*/ 592430 h 915311"/>
                    <a:gd name="connsiteX8" fmla="*/ 430368 w 1053921"/>
                    <a:gd name="connsiteY8" fmla="*/ 444323 h 915311"/>
                    <a:gd name="connsiteX9" fmla="*/ 836053 w 1053921"/>
                    <a:gd name="connsiteY9" fmla="*/ 328413 h 915311"/>
                    <a:gd name="connsiteX10" fmla="*/ 945524 w 1053921"/>
                    <a:gd name="connsiteY10" fmla="*/ 225382 h 915311"/>
                    <a:gd name="connsiteX0" fmla="*/ 945524 w 1053921"/>
                    <a:gd name="connsiteY0" fmla="*/ 225382 h 915311"/>
                    <a:gd name="connsiteX1" fmla="*/ 243626 w 1053921"/>
                    <a:gd name="connsiteY1" fmla="*/ 109471 h 915311"/>
                    <a:gd name="connsiteX2" fmla="*/ 50442 w 1053921"/>
                    <a:gd name="connsiteY2" fmla="*/ 631066 h 915311"/>
                    <a:gd name="connsiteX3" fmla="*/ 204989 w 1053921"/>
                    <a:gd name="connsiteY3" fmla="*/ 873037 h 915311"/>
                    <a:gd name="connsiteX4" fmla="*/ 964841 w 1053921"/>
                    <a:gd name="connsiteY4" fmla="*/ 873037 h 915311"/>
                    <a:gd name="connsiteX5" fmla="*/ 971282 w 1053921"/>
                    <a:gd name="connsiteY5" fmla="*/ 682582 h 915311"/>
                    <a:gd name="connsiteX6" fmla="*/ 713705 w 1053921"/>
                    <a:gd name="connsiteY6" fmla="*/ 753417 h 915311"/>
                    <a:gd name="connsiteX7" fmla="*/ 810295 w 1053921"/>
                    <a:gd name="connsiteY7" fmla="*/ 592430 h 915311"/>
                    <a:gd name="connsiteX8" fmla="*/ 430368 w 1053921"/>
                    <a:gd name="connsiteY8" fmla="*/ 444323 h 915311"/>
                    <a:gd name="connsiteX9" fmla="*/ 836053 w 1053921"/>
                    <a:gd name="connsiteY9" fmla="*/ 328413 h 915311"/>
                    <a:gd name="connsiteX10" fmla="*/ 945524 w 1053921"/>
                    <a:gd name="connsiteY10" fmla="*/ 225382 h 915311"/>
                    <a:gd name="connsiteX0" fmla="*/ 945524 w 1053921"/>
                    <a:gd name="connsiteY0" fmla="*/ 207136 h 897065"/>
                    <a:gd name="connsiteX1" fmla="*/ 733022 w 1053921"/>
                    <a:gd name="connsiteY1" fmla="*/ 59029 h 897065"/>
                    <a:gd name="connsiteX2" fmla="*/ 243626 w 1053921"/>
                    <a:gd name="connsiteY2" fmla="*/ 91225 h 897065"/>
                    <a:gd name="connsiteX3" fmla="*/ 50442 w 1053921"/>
                    <a:gd name="connsiteY3" fmla="*/ 612820 h 897065"/>
                    <a:gd name="connsiteX4" fmla="*/ 204989 w 1053921"/>
                    <a:gd name="connsiteY4" fmla="*/ 854791 h 897065"/>
                    <a:gd name="connsiteX5" fmla="*/ 964841 w 1053921"/>
                    <a:gd name="connsiteY5" fmla="*/ 854791 h 897065"/>
                    <a:gd name="connsiteX6" fmla="*/ 971282 w 1053921"/>
                    <a:gd name="connsiteY6" fmla="*/ 664336 h 897065"/>
                    <a:gd name="connsiteX7" fmla="*/ 713705 w 1053921"/>
                    <a:gd name="connsiteY7" fmla="*/ 735171 h 897065"/>
                    <a:gd name="connsiteX8" fmla="*/ 810295 w 1053921"/>
                    <a:gd name="connsiteY8" fmla="*/ 574184 h 897065"/>
                    <a:gd name="connsiteX9" fmla="*/ 430368 w 1053921"/>
                    <a:gd name="connsiteY9" fmla="*/ 426077 h 897065"/>
                    <a:gd name="connsiteX10" fmla="*/ 836053 w 1053921"/>
                    <a:gd name="connsiteY10" fmla="*/ 310167 h 897065"/>
                    <a:gd name="connsiteX11" fmla="*/ 945524 w 1053921"/>
                    <a:gd name="connsiteY11" fmla="*/ 207136 h 897065"/>
                    <a:gd name="connsiteX0" fmla="*/ 945524 w 1018504"/>
                    <a:gd name="connsiteY0" fmla="*/ 207136 h 897065"/>
                    <a:gd name="connsiteX1" fmla="*/ 733022 w 1018504"/>
                    <a:gd name="connsiteY1" fmla="*/ 59029 h 897065"/>
                    <a:gd name="connsiteX2" fmla="*/ 243626 w 1018504"/>
                    <a:gd name="connsiteY2" fmla="*/ 91225 h 897065"/>
                    <a:gd name="connsiteX3" fmla="*/ 50442 w 1018504"/>
                    <a:gd name="connsiteY3" fmla="*/ 612820 h 897065"/>
                    <a:gd name="connsiteX4" fmla="*/ 204989 w 1018504"/>
                    <a:gd name="connsiteY4" fmla="*/ 854791 h 897065"/>
                    <a:gd name="connsiteX5" fmla="*/ 964841 w 1018504"/>
                    <a:gd name="connsiteY5" fmla="*/ 854791 h 897065"/>
                    <a:gd name="connsiteX6" fmla="*/ 971282 w 1018504"/>
                    <a:gd name="connsiteY6" fmla="*/ 664336 h 897065"/>
                    <a:gd name="connsiteX7" fmla="*/ 713705 w 1018504"/>
                    <a:gd name="connsiteY7" fmla="*/ 735171 h 897065"/>
                    <a:gd name="connsiteX8" fmla="*/ 810295 w 1018504"/>
                    <a:gd name="connsiteY8" fmla="*/ 574184 h 897065"/>
                    <a:gd name="connsiteX9" fmla="*/ 430368 w 1018504"/>
                    <a:gd name="connsiteY9" fmla="*/ 426077 h 897065"/>
                    <a:gd name="connsiteX10" fmla="*/ 836053 w 1018504"/>
                    <a:gd name="connsiteY10" fmla="*/ 310167 h 897065"/>
                    <a:gd name="connsiteX11" fmla="*/ 919766 w 1018504"/>
                    <a:gd name="connsiteY11" fmla="*/ 323046 h 897065"/>
                    <a:gd name="connsiteX12" fmla="*/ 945524 w 1018504"/>
                    <a:gd name="connsiteY12" fmla="*/ 207136 h 897065"/>
                    <a:gd name="connsiteX0" fmla="*/ 945524 w 1018504"/>
                    <a:gd name="connsiteY0" fmla="*/ 207136 h 897065"/>
                    <a:gd name="connsiteX1" fmla="*/ 733022 w 1018504"/>
                    <a:gd name="connsiteY1" fmla="*/ 59029 h 897065"/>
                    <a:gd name="connsiteX2" fmla="*/ 243626 w 1018504"/>
                    <a:gd name="connsiteY2" fmla="*/ 91225 h 897065"/>
                    <a:gd name="connsiteX3" fmla="*/ 50442 w 1018504"/>
                    <a:gd name="connsiteY3" fmla="*/ 612820 h 897065"/>
                    <a:gd name="connsiteX4" fmla="*/ 204989 w 1018504"/>
                    <a:gd name="connsiteY4" fmla="*/ 854791 h 897065"/>
                    <a:gd name="connsiteX5" fmla="*/ 964841 w 1018504"/>
                    <a:gd name="connsiteY5" fmla="*/ 854791 h 897065"/>
                    <a:gd name="connsiteX6" fmla="*/ 971282 w 1018504"/>
                    <a:gd name="connsiteY6" fmla="*/ 664336 h 897065"/>
                    <a:gd name="connsiteX7" fmla="*/ 713705 w 1018504"/>
                    <a:gd name="connsiteY7" fmla="*/ 735171 h 897065"/>
                    <a:gd name="connsiteX8" fmla="*/ 810295 w 1018504"/>
                    <a:gd name="connsiteY8" fmla="*/ 574184 h 897065"/>
                    <a:gd name="connsiteX9" fmla="*/ 430368 w 1018504"/>
                    <a:gd name="connsiteY9" fmla="*/ 426077 h 897065"/>
                    <a:gd name="connsiteX10" fmla="*/ 861811 w 1018504"/>
                    <a:gd name="connsiteY10" fmla="*/ 355243 h 897065"/>
                    <a:gd name="connsiteX11" fmla="*/ 919766 w 1018504"/>
                    <a:gd name="connsiteY11" fmla="*/ 323046 h 897065"/>
                    <a:gd name="connsiteX12" fmla="*/ 945524 w 1018504"/>
                    <a:gd name="connsiteY12" fmla="*/ 207136 h 897065"/>
                    <a:gd name="connsiteX0" fmla="*/ 945524 w 1018504"/>
                    <a:gd name="connsiteY0" fmla="*/ 207136 h 897065"/>
                    <a:gd name="connsiteX1" fmla="*/ 733022 w 1018504"/>
                    <a:gd name="connsiteY1" fmla="*/ 59029 h 897065"/>
                    <a:gd name="connsiteX2" fmla="*/ 243626 w 1018504"/>
                    <a:gd name="connsiteY2" fmla="*/ 91225 h 897065"/>
                    <a:gd name="connsiteX3" fmla="*/ 50442 w 1018504"/>
                    <a:gd name="connsiteY3" fmla="*/ 612820 h 897065"/>
                    <a:gd name="connsiteX4" fmla="*/ 204989 w 1018504"/>
                    <a:gd name="connsiteY4" fmla="*/ 854791 h 897065"/>
                    <a:gd name="connsiteX5" fmla="*/ 964841 w 1018504"/>
                    <a:gd name="connsiteY5" fmla="*/ 854791 h 897065"/>
                    <a:gd name="connsiteX6" fmla="*/ 939084 w 1018504"/>
                    <a:gd name="connsiteY6" fmla="*/ 683654 h 897065"/>
                    <a:gd name="connsiteX7" fmla="*/ 713705 w 1018504"/>
                    <a:gd name="connsiteY7" fmla="*/ 735171 h 897065"/>
                    <a:gd name="connsiteX8" fmla="*/ 810295 w 1018504"/>
                    <a:gd name="connsiteY8" fmla="*/ 574184 h 897065"/>
                    <a:gd name="connsiteX9" fmla="*/ 430368 w 1018504"/>
                    <a:gd name="connsiteY9" fmla="*/ 426077 h 897065"/>
                    <a:gd name="connsiteX10" fmla="*/ 861811 w 1018504"/>
                    <a:gd name="connsiteY10" fmla="*/ 355243 h 897065"/>
                    <a:gd name="connsiteX11" fmla="*/ 919766 w 1018504"/>
                    <a:gd name="connsiteY11" fmla="*/ 323046 h 897065"/>
                    <a:gd name="connsiteX12" fmla="*/ 945524 w 1018504"/>
                    <a:gd name="connsiteY12" fmla="*/ 207136 h 897065"/>
                    <a:gd name="connsiteX0" fmla="*/ 945524 w 1018504"/>
                    <a:gd name="connsiteY0" fmla="*/ 207136 h 897065"/>
                    <a:gd name="connsiteX1" fmla="*/ 733022 w 1018504"/>
                    <a:gd name="connsiteY1" fmla="*/ 59029 h 897065"/>
                    <a:gd name="connsiteX2" fmla="*/ 243626 w 1018504"/>
                    <a:gd name="connsiteY2" fmla="*/ 91225 h 897065"/>
                    <a:gd name="connsiteX3" fmla="*/ 50442 w 1018504"/>
                    <a:gd name="connsiteY3" fmla="*/ 612820 h 897065"/>
                    <a:gd name="connsiteX4" fmla="*/ 204989 w 1018504"/>
                    <a:gd name="connsiteY4" fmla="*/ 854791 h 897065"/>
                    <a:gd name="connsiteX5" fmla="*/ 964841 w 1018504"/>
                    <a:gd name="connsiteY5" fmla="*/ 854791 h 897065"/>
                    <a:gd name="connsiteX6" fmla="*/ 977720 w 1018504"/>
                    <a:gd name="connsiteY6" fmla="*/ 696533 h 897065"/>
                    <a:gd name="connsiteX7" fmla="*/ 713705 w 1018504"/>
                    <a:gd name="connsiteY7" fmla="*/ 735171 h 897065"/>
                    <a:gd name="connsiteX8" fmla="*/ 810295 w 1018504"/>
                    <a:gd name="connsiteY8" fmla="*/ 574184 h 897065"/>
                    <a:gd name="connsiteX9" fmla="*/ 430368 w 1018504"/>
                    <a:gd name="connsiteY9" fmla="*/ 426077 h 897065"/>
                    <a:gd name="connsiteX10" fmla="*/ 861811 w 1018504"/>
                    <a:gd name="connsiteY10" fmla="*/ 355243 h 897065"/>
                    <a:gd name="connsiteX11" fmla="*/ 919766 w 1018504"/>
                    <a:gd name="connsiteY11" fmla="*/ 323046 h 897065"/>
                    <a:gd name="connsiteX12" fmla="*/ 945524 w 1018504"/>
                    <a:gd name="connsiteY12" fmla="*/ 207136 h 897065"/>
                    <a:gd name="connsiteX0" fmla="*/ 945524 w 1027088"/>
                    <a:gd name="connsiteY0" fmla="*/ 207136 h 897065"/>
                    <a:gd name="connsiteX1" fmla="*/ 733022 w 1027088"/>
                    <a:gd name="connsiteY1" fmla="*/ 59029 h 897065"/>
                    <a:gd name="connsiteX2" fmla="*/ 243626 w 1027088"/>
                    <a:gd name="connsiteY2" fmla="*/ 91225 h 897065"/>
                    <a:gd name="connsiteX3" fmla="*/ 50442 w 1027088"/>
                    <a:gd name="connsiteY3" fmla="*/ 612820 h 897065"/>
                    <a:gd name="connsiteX4" fmla="*/ 204989 w 1027088"/>
                    <a:gd name="connsiteY4" fmla="*/ 854791 h 897065"/>
                    <a:gd name="connsiteX5" fmla="*/ 964841 w 1027088"/>
                    <a:gd name="connsiteY5" fmla="*/ 854791 h 897065"/>
                    <a:gd name="connsiteX6" fmla="*/ 977720 w 1027088"/>
                    <a:gd name="connsiteY6" fmla="*/ 696533 h 897065"/>
                    <a:gd name="connsiteX7" fmla="*/ 713705 w 1027088"/>
                    <a:gd name="connsiteY7" fmla="*/ 735171 h 897065"/>
                    <a:gd name="connsiteX8" fmla="*/ 810295 w 1027088"/>
                    <a:gd name="connsiteY8" fmla="*/ 574184 h 897065"/>
                    <a:gd name="connsiteX9" fmla="*/ 430368 w 1027088"/>
                    <a:gd name="connsiteY9" fmla="*/ 426077 h 897065"/>
                    <a:gd name="connsiteX10" fmla="*/ 861811 w 1027088"/>
                    <a:gd name="connsiteY10" fmla="*/ 355243 h 897065"/>
                    <a:gd name="connsiteX11" fmla="*/ 919766 w 1027088"/>
                    <a:gd name="connsiteY11" fmla="*/ 323046 h 897065"/>
                    <a:gd name="connsiteX12" fmla="*/ 945524 w 1027088"/>
                    <a:gd name="connsiteY12" fmla="*/ 207136 h 897065"/>
                    <a:gd name="connsiteX0" fmla="*/ 945524 w 1095776"/>
                    <a:gd name="connsiteY0" fmla="*/ 207136 h 897065"/>
                    <a:gd name="connsiteX1" fmla="*/ 733022 w 1095776"/>
                    <a:gd name="connsiteY1" fmla="*/ 59029 h 897065"/>
                    <a:gd name="connsiteX2" fmla="*/ 243626 w 1095776"/>
                    <a:gd name="connsiteY2" fmla="*/ 91225 h 897065"/>
                    <a:gd name="connsiteX3" fmla="*/ 50442 w 1095776"/>
                    <a:gd name="connsiteY3" fmla="*/ 612820 h 897065"/>
                    <a:gd name="connsiteX4" fmla="*/ 204989 w 1095776"/>
                    <a:gd name="connsiteY4" fmla="*/ 854791 h 897065"/>
                    <a:gd name="connsiteX5" fmla="*/ 964841 w 1095776"/>
                    <a:gd name="connsiteY5" fmla="*/ 854791 h 897065"/>
                    <a:gd name="connsiteX6" fmla="*/ 1009918 w 1095776"/>
                    <a:gd name="connsiteY6" fmla="*/ 854791 h 897065"/>
                    <a:gd name="connsiteX7" fmla="*/ 977720 w 1095776"/>
                    <a:gd name="connsiteY7" fmla="*/ 696533 h 897065"/>
                    <a:gd name="connsiteX8" fmla="*/ 713705 w 1095776"/>
                    <a:gd name="connsiteY8" fmla="*/ 735171 h 897065"/>
                    <a:gd name="connsiteX9" fmla="*/ 810295 w 1095776"/>
                    <a:gd name="connsiteY9" fmla="*/ 574184 h 897065"/>
                    <a:gd name="connsiteX10" fmla="*/ 430368 w 1095776"/>
                    <a:gd name="connsiteY10" fmla="*/ 426077 h 897065"/>
                    <a:gd name="connsiteX11" fmla="*/ 861811 w 1095776"/>
                    <a:gd name="connsiteY11" fmla="*/ 355243 h 897065"/>
                    <a:gd name="connsiteX12" fmla="*/ 919766 w 1095776"/>
                    <a:gd name="connsiteY12" fmla="*/ 323046 h 897065"/>
                    <a:gd name="connsiteX13" fmla="*/ 945524 w 1095776"/>
                    <a:gd name="connsiteY13" fmla="*/ 207136 h 897065"/>
                    <a:gd name="connsiteX0" fmla="*/ 945524 w 1095776"/>
                    <a:gd name="connsiteY0" fmla="*/ 207136 h 897065"/>
                    <a:gd name="connsiteX1" fmla="*/ 733022 w 1095776"/>
                    <a:gd name="connsiteY1" fmla="*/ 59029 h 897065"/>
                    <a:gd name="connsiteX2" fmla="*/ 243626 w 1095776"/>
                    <a:gd name="connsiteY2" fmla="*/ 91225 h 897065"/>
                    <a:gd name="connsiteX3" fmla="*/ 50442 w 1095776"/>
                    <a:gd name="connsiteY3" fmla="*/ 612820 h 897065"/>
                    <a:gd name="connsiteX4" fmla="*/ 204989 w 1095776"/>
                    <a:gd name="connsiteY4" fmla="*/ 854791 h 897065"/>
                    <a:gd name="connsiteX5" fmla="*/ 964841 w 1095776"/>
                    <a:gd name="connsiteY5" fmla="*/ 854791 h 897065"/>
                    <a:gd name="connsiteX6" fmla="*/ 977721 w 1095776"/>
                    <a:gd name="connsiteY6" fmla="*/ 854791 h 897065"/>
                    <a:gd name="connsiteX7" fmla="*/ 977720 w 1095776"/>
                    <a:gd name="connsiteY7" fmla="*/ 696533 h 897065"/>
                    <a:gd name="connsiteX8" fmla="*/ 713705 w 1095776"/>
                    <a:gd name="connsiteY8" fmla="*/ 735171 h 897065"/>
                    <a:gd name="connsiteX9" fmla="*/ 810295 w 1095776"/>
                    <a:gd name="connsiteY9" fmla="*/ 574184 h 897065"/>
                    <a:gd name="connsiteX10" fmla="*/ 430368 w 1095776"/>
                    <a:gd name="connsiteY10" fmla="*/ 426077 h 897065"/>
                    <a:gd name="connsiteX11" fmla="*/ 861811 w 1095776"/>
                    <a:gd name="connsiteY11" fmla="*/ 355243 h 897065"/>
                    <a:gd name="connsiteX12" fmla="*/ 919766 w 1095776"/>
                    <a:gd name="connsiteY12" fmla="*/ 323046 h 897065"/>
                    <a:gd name="connsiteX13" fmla="*/ 945524 w 1095776"/>
                    <a:gd name="connsiteY13" fmla="*/ 207136 h 897065"/>
                    <a:gd name="connsiteX0" fmla="*/ 945524 w 1095776"/>
                    <a:gd name="connsiteY0" fmla="*/ 207136 h 897065"/>
                    <a:gd name="connsiteX1" fmla="*/ 733022 w 1095776"/>
                    <a:gd name="connsiteY1" fmla="*/ 59029 h 897065"/>
                    <a:gd name="connsiteX2" fmla="*/ 243626 w 1095776"/>
                    <a:gd name="connsiteY2" fmla="*/ 91225 h 897065"/>
                    <a:gd name="connsiteX3" fmla="*/ 50442 w 1095776"/>
                    <a:gd name="connsiteY3" fmla="*/ 612820 h 897065"/>
                    <a:gd name="connsiteX4" fmla="*/ 204989 w 1095776"/>
                    <a:gd name="connsiteY4" fmla="*/ 854791 h 897065"/>
                    <a:gd name="connsiteX5" fmla="*/ 964841 w 1095776"/>
                    <a:gd name="connsiteY5" fmla="*/ 854791 h 897065"/>
                    <a:gd name="connsiteX6" fmla="*/ 977721 w 1095776"/>
                    <a:gd name="connsiteY6" fmla="*/ 854791 h 897065"/>
                    <a:gd name="connsiteX7" fmla="*/ 977720 w 1095776"/>
                    <a:gd name="connsiteY7" fmla="*/ 696533 h 897065"/>
                    <a:gd name="connsiteX8" fmla="*/ 713705 w 1095776"/>
                    <a:gd name="connsiteY8" fmla="*/ 735171 h 897065"/>
                    <a:gd name="connsiteX9" fmla="*/ 810295 w 1095776"/>
                    <a:gd name="connsiteY9" fmla="*/ 574184 h 897065"/>
                    <a:gd name="connsiteX10" fmla="*/ 430368 w 1095776"/>
                    <a:gd name="connsiteY10" fmla="*/ 426077 h 897065"/>
                    <a:gd name="connsiteX11" fmla="*/ 861811 w 1095776"/>
                    <a:gd name="connsiteY11" fmla="*/ 355243 h 897065"/>
                    <a:gd name="connsiteX12" fmla="*/ 919766 w 1095776"/>
                    <a:gd name="connsiteY12" fmla="*/ 323046 h 897065"/>
                    <a:gd name="connsiteX13" fmla="*/ 945524 w 1095776"/>
                    <a:gd name="connsiteY13" fmla="*/ 207136 h 897065"/>
                    <a:gd name="connsiteX0" fmla="*/ 945524 w 1095776"/>
                    <a:gd name="connsiteY0" fmla="*/ 207136 h 897065"/>
                    <a:gd name="connsiteX1" fmla="*/ 733022 w 1095776"/>
                    <a:gd name="connsiteY1" fmla="*/ 59029 h 897065"/>
                    <a:gd name="connsiteX2" fmla="*/ 243626 w 1095776"/>
                    <a:gd name="connsiteY2" fmla="*/ 91225 h 897065"/>
                    <a:gd name="connsiteX3" fmla="*/ 50442 w 1095776"/>
                    <a:gd name="connsiteY3" fmla="*/ 612820 h 897065"/>
                    <a:gd name="connsiteX4" fmla="*/ 204989 w 1095776"/>
                    <a:gd name="connsiteY4" fmla="*/ 854791 h 897065"/>
                    <a:gd name="connsiteX5" fmla="*/ 964841 w 1095776"/>
                    <a:gd name="connsiteY5" fmla="*/ 854791 h 897065"/>
                    <a:gd name="connsiteX6" fmla="*/ 977721 w 1095776"/>
                    <a:gd name="connsiteY6" fmla="*/ 854791 h 897065"/>
                    <a:gd name="connsiteX7" fmla="*/ 977720 w 1095776"/>
                    <a:gd name="connsiteY7" fmla="*/ 696533 h 897065"/>
                    <a:gd name="connsiteX8" fmla="*/ 713705 w 1095776"/>
                    <a:gd name="connsiteY8" fmla="*/ 735171 h 897065"/>
                    <a:gd name="connsiteX9" fmla="*/ 810295 w 1095776"/>
                    <a:gd name="connsiteY9" fmla="*/ 574184 h 897065"/>
                    <a:gd name="connsiteX10" fmla="*/ 430368 w 1095776"/>
                    <a:gd name="connsiteY10" fmla="*/ 426077 h 897065"/>
                    <a:gd name="connsiteX11" fmla="*/ 861811 w 1095776"/>
                    <a:gd name="connsiteY11" fmla="*/ 355243 h 897065"/>
                    <a:gd name="connsiteX12" fmla="*/ 919766 w 1095776"/>
                    <a:gd name="connsiteY12" fmla="*/ 323046 h 897065"/>
                    <a:gd name="connsiteX13" fmla="*/ 945524 w 1095776"/>
                    <a:gd name="connsiteY13" fmla="*/ 207136 h 897065"/>
                    <a:gd name="connsiteX0" fmla="*/ 945524 w 1113426"/>
                    <a:gd name="connsiteY0" fmla="*/ 207136 h 897065"/>
                    <a:gd name="connsiteX1" fmla="*/ 733022 w 1113426"/>
                    <a:gd name="connsiteY1" fmla="*/ 59029 h 897065"/>
                    <a:gd name="connsiteX2" fmla="*/ 243626 w 1113426"/>
                    <a:gd name="connsiteY2" fmla="*/ 91225 h 897065"/>
                    <a:gd name="connsiteX3" fmla="*/ 50442 w 1113426"/>
                    <a:gd name="connsiteY3" fmla="*/ 612820 h 897065"/>
                    <a:gd name="connsiteX4" fmla="*/ 204989 w 1113426"/>
                    <a:gd name="connsiteY4" fmla="*/ 854791 h 897065"/>
                    <a:gd name="connsiteX5" fmla="*/ 964841 w 1113426"/>
                    <a:gd name="connsiteY5" fmla="*/ 854791 h 897065"/>
                    <a:gd name="connsiteX6" fmla="*/ 1079082 w 1113426"/>
                    <a:gd name="connsiteY6" fmla="*/ 790575 h 897065"/>
                    <a:gd name="connsiteX7" fmla="*/ 977720 w 1113426"/>
                    <a:gd name="connsiteY7" fmla="*/ 696533 h 897065"/>
                    <a:gd name="connsiteX8" fmla="*/ 713705 w 1113426"/>
                    <a:gd name="connsiteY8" fmla="*/ 735171 h 897065"/>
                    <a:gd name="connsiteX9" fmla="*/ 810295 w 1113426"/>
                    <a:gd name="connsiteY9" fmla="*/ 574184 h 897065"/>
                    <a:gd name="connsiteX10" fmla="*/ 430368 w 1113426"/>
                    <a:gd name="connsiteY10" fmla="*/ 426077 h 897065"/>
                    <a:gd name="connsiteX11" fmla="*/ 861811 w 1113426"/>
                    <a:gd name="connsiteY11" fmla="*/ 355243 h 897065"/>
                    <a:gd name="connsiteX12" fmla="*/ 919766 w 1113426"/>
                    <a:gd name="connsiteY12" fmla="*/ 323046 h 897065"/>
                    <a:gd name="connsiteX13" fmla="*/ 945524 w 1113426"/>
                    <a:gd name="connsiteY13" fmla="*/ 207136 h 897065"/>
                    <a:gd name="connsiteX0" fmla="*/ 945524 w 1095776"/>
                    <a:gd name="connsiteY0" fmla="*/ 207136 h 897065"/>
                    <a:gd name="connsiteX1" fmla="*/ 733022 w 1095776"/>
                    <a:gd name="connsiteY1" fmla="*/ 59029 h 897065"/>
                    <a:gd name="connsiteX2" fmla="*/ 243626 w 1095776"/>
                    <a:gd name="connsiteY2" fmla="*/ 91225 h 897065"/>
                    <a:gd name="connsiteX3" fmla="*/ 50442 w 1095776"/>
                    <a:gd name="connsiteY3" fmla="*/ 612820 h 897065"/>
                    <a:gd name="connsiteX4" fmla="*/ 204989 w 1095776"/>
                    <a:gd name="connsiteY4" fmla="*/ 854791 h 897065"/>
                    <a:gd name="connsiteX5" fmla="*/ 964841 w 1095776"/>
                    <a:gd name="connsiteY5" fmla="*/ 854791 h 897065"/>
                    <a:gd name="connsiteX6" fmla="*/ 1023794 w 1095776"/>
                    <a:gd name="connsiteY6" fmla="*/ 790575 h 897065"/>
                    <a:gd name="connsiteX7" fmla="*/ 977720 w 1095776"/>
                    <a:gd name="connsiteY7" fmla="*/ 696533 h 897065"/>
                    <a:gd name="connsiteX8" fmla="*/ 713705 w 1095776"/>
                    <a:gd name="connsiteY8" fmla="*/ 735171 h 897065"/>
                    <a:gd name="connsiteX9" fmla="*/ 810295 w 1095776"/>
                    <a:gd name="connsiteY9" fmla="*/ 574184 h 897065"/>
                    <a:gd name="connsiteX10" fmla="*/ 430368 w 1095776"/>
                    <a:gd name="connsiteY10" fmla="*/ 426077 h 897065"/>
                    <a:gd name="connsiteX11" fmla="*/ 861811 w 1095776"/>
                    <a:gd name="connsiteY11" fmla="*/ 355243 h 897065"/>
                    <a:gd name="connsiteX12" fmla="*/ 919766 w 1095776"/>
                    <a:gd name="connsiteY12" fmla="*/ 323046 h 897065"/>
                    <a:gd name="connsiteX13" fmla="*/ 945524 w 1095776"/>
                    <a:gd name="connsiteY13" fmla="*/ 207136 h 897065"/>
                    <a:gd name="connsiteX0" fmla="*/ 945524 w 1122640"/>
                    <a:gd name="connsiteY0" fmla="*/ 207136 h 897065"/>
                    <a:gd name="connsiteX1" fmla="*/ 733022 w 1122640"/>
                    <a:gd name="connsiteY1" fmla="*/ 59029 h 897065"/>
                    <a:gd name="connsiteX2" fmla="*/ 243626 w 1122640"/>
                    <a:gd name="connsiteY2" fmla="*/ 91225 h 897065"/>
                    <a:gd name="connsiteX3" fmla="*/ 50442 w 1122640"/>
                    <a:gd name="connsiteY3" fmla="*/ 612820 h 897065"/>
                    <a:gd name="connsiteX4" fmla="*/ 204989 w 1122640"/>
                    <a:gd name="connsiteY4" fmla="*/ 854791 h 897065"/>
                    <a:gd name="connsiteX5" fmla="*/ 964841 w 1122640"/>
                    <a:gd name="connsiteY5" fmla="*/ 854791 h 897065"/>
                    <a:gd name="connsiteX6" fmla="*/ 1088296 w 1122640"/>
                    <a:gd name="connsiteY6" fmla="*/ 790575 h 897065"/>
                    <a:gd name="connsiteX7" fmla="*/ 977720 w 1122640"/>
                    <a:gd name="connsiteY7" fmla="*/ 696533 h 897065"/>
                    <a:gd name="connsiteX8" fmla="*/ 713705 w 1122640"/>
                    <a:gd name="connsiteY8" fmla="*/ 735171 h 897065"/>
                    <a:gd name="connsiteX9" fmla="*/ 810295 w 1122640"/>
                    <a:gd name="connsiteY9" fmla="*/ 574184 h 897065"/>
                    <a:gd name="connsiteX10" fmla="*/ 430368 w 1122640"/>
                    <a:gd name="connsiteY10" fmla="*/ 426077 h 897065"/>
                    <a:gd name="connsiteX11" fmla="*/ 861811 w 1122640"/>
                    <a:gd name="connsiteY11" fmla="*/ 355243 h 897065"/>
                    <a:gd name="connsiteX12" fmla="*/ 919766 w 1122640"/>
                    <a:gd name="connsiteY12" fmla="*/ 323046 h 897065"/>
                    <a:gd name="connsiteX13" fmla="*/ 945524 w 1122640"/>
                    <a:gd name="connsiteY13" fmla="*/ 207136 h 897065"/>
                    <a:gd name="connsiteX0" fmla="*/ 945524 w 1122640"/>
                    <a:gd name="connsiteY0" fmla="*/ 207136 h 897065"/>
                    <a:gd name="connsiteX1" fmla="*/ 733022 w 1122640"/>
                    <a:gd name="connsiteY1" fmla="*/ 59029 h 897065"/>
                    <a:gd name="connsiteX2" fmla="*/ 243626 w 1122640"/>
                    <a:gd name="connsiteY2" fmla="*/ 91225 h 897065"/>
                    <a:gd name="connsiteX3" fmla="*/ 50442 w 1122640"/>
                    <a:gd name="connsiteY3" fmla="*/ 612820 h 897065"/>
                    <a:gd name="connsiteX4" fmla="*/ 204989 w 1122640"/>
                    <a:gd name="connsiteY4" fmla="*/ 854791 h 897065"/>
                    <a:gd name="connsiteX5" fmla="*/ 964841 w 1122640"/>
                    <a:gd name="connsiteY5" fmla="*/ 854791 h 897065"/>
                    <a:gd name="connsiteX6" fmla="*/ 1088296 w 1122640"/>
                    <a:gd name="connsiteY6" fmla="*/ 790575 h 897065"/>
                    <a:gd name="connsiteX7" fmla="*/ 977720 w 1122640"/>
                    <a:gd name="connsiteY7" fmla="*/ 696533 h 897065"/>
                    <a:gd name="connsiteX8" fmla="*/ 713705 w 1122640"/>
                    <a:gd name="connsiteY8" fmla="*/ 735171 h 897065"/>
                    <a:gd name="connsiteX9" fmla="*/ 1036055 w 1122640"/>
                    <a:gd name="connsiteY9" fmla="*/ 574184 h 897065"/>
                    <a:gd name="connsiteX10" fmla="*/ 430368 w 1122640"/>
                    <a:gd name="connsiteY10" fmla="*/ 426077 h 897065"/>
                    <a:gd name="connsiteX11" fmla="*/ 861811 w 1122640"/>
                    <a:gd name="connsiteY11" fmla="*/ 355243 h 897065"/>
                    <a:gd name="connsiteX12" fmla="*/ 919766 w 1122640"/>
                    <a:gd name="connsiteY12" fmla="*/ 323046 h 897065"/>
                    <a:gd name="connsiteX13" fmla="*/ 945524 w 1122640"/>
                    <a:gd name="connsiteY13" fmla="*/ 207136 h 897065"/>
                    <a:gd name="connsiteX0" fmla="*/ 945524 w 1122640"/>
                    <a:gd name="connsiteY0" fmla="*/ 207136 h 897065"/>
                    <a:gd name="connsiteX1" fmla="*/ 733022 w 1122640"/>
                    <a:gd name="connsiteY1" fmla="*/ 59029 h 897065"/>
                    <a:gd name="connsiteX2" fmla="*/ 243626 w 1122640"/>
                    <a:gd name="connsiteY2" fmla="*/ 91225 h 897065"/>
                    <a:gd name="connsiteX3" fmla="*/ 50442 w 1122640"/>
                    <a:gd name="connsiteY3" fmla="*/ 612820 h 897065"/>
                    <a:gd name="connsiteX4" fmla="*/ 204989 w 1122640"/>
                    <a:gd name="connsiteY4" fmla="*/ 854791 h 897065"/>
                    <a:gd name="connsiteX5" fmla="*/ 964841 w 1122640"/>
                    <a:gd name="connsiteY5" fmla="*/ 854791 h 897065"/>
                    <a:gd name="connsiteX6" fmla="*/ 1088296 w 1122640"/>
                    <a:gd name="connsiteY6" fmla="*/ 790575 h 897065"/>
                    <a:gd name="connsiteX7" fmla="*/ 977720 w 1122640"/>
                    <a:gd name="connsiteY7" fmla="*/ 696533 h 897065"/>
                    <a:gd name="connsiteX8" fmla="*/ 713705 w 1122640"/>
                    <a:gd name="connsiteY8" fmla="*/ 735171 h 897065"/>
                    <a:gd name="connsiteX9" fmla="*/ 1031448 w 1122640"/>
                    <a:gd name="connsiteY9" fmla="*/ 632825 h 897065"/>
                    <a:gd name="connsiteX10" fmla="*/ 430368 w 1122640"/>
                    <a:gd name="connsiteY10" fmla="*/ 426077 h 897065"/>
                    <a:gd name="connsiteX11" fmla="*/ 861811 w 1122640"/>
                    <a:gd name="connsiteY11" fmla="*/ 355243 h 897065"/>
                    <a:gd name="connsiteX12" fmla="*/ 919766 w 1122640"/>
                    <a:gd name="connsiteY12" fmla="*/ 323046 h 897065"/>
                    <a:gd name="connsiteX13" fmla="*/ 945524 w 1122640"/>
                    <a:gd name="connsiteY13" fmla="*/ 207136 h 897065"/>
                    <a:gd name="connsiteX0" fmla="*/ 945524 w 1122640"/>
                    <a:gd name="connsiteY0" fmla="*/ 207136 h 897065"/>
                    <a:gd name="connsiteX1" fmla="*/ 733022 w 1122640"/>
                    <a:gd name="connsiteY1" fmla="*/ 59029 h 897065"/>
                    <a:gd name="connsiteX2" fmla="*/ 243626 w 1122640"/>
                    <a:gd name="connsiteY2" fmla="*/ 91225 h 897065"/>
                    <a:gd name="connsiteX3" fmla="*/ 50442 w 1122640"/>
                    <a:gd name="connsiteY3" fmla="*/ 612820 h 897065"/>
                    <a:gd name="connsiteX4" fmla="*/ 204989 w 1122640"/>
                    <a:gd name="connsiteY4" fmla="*/ 854791 h 897065"/>
                    <a:gd name="connsiteX5" fmla="*/ 964841 w 1122640"/>
                    <a:gd name="connsiteY5" fmla="*/ 854791 h 897065"/>
                    <a:gd name="connsiteX6" fmla="*/ 1088296 w 1122640"/>
                    <a:gd name="connsiteY6" fmla="*/ 790575 h 897065"/>
                    <a:gd name="connsiteX7" fmla="*/ 977720 w 1122640"/>
                    <a:gd name="connsiteY7" fmla="*/ 696533 h 897065"/>
                    <a:gd name="connsiteX8" fmla="*/ 713705 w 1122640"/>
                    <a:gd name="connsiteY8" fmla="*/ 735171 h 897065"/>
                    <a:gd name="connsiteX9" fmla="*/ 976159 w 1122640"/>
                    <a:gd name="connsiteY9" fmla="*/ 385696 h 897065"/>
                    <a:gd name="connsiteX10" fmla="*/ 430368 w 1122640"/>
                    <a:gd name="connsiteY10" fmla="*/ 426077 h 897065"/>
                    <a:gd name="connsiteX11" fmla="*/ 861811 w 1122640"/>
                    <a:gd name="connsiteY11" fmla="*/ 355243 h 897065"/>
                    <a:gd name="connsiteX12" fmla="*/ 919766 w 1122640"/>
                    <a:gd name="connsiteY12" fmla="*/ 323046 h 897065"/>
                    <a:gd name="connsiteX13" fmla="*/ 945524 w 1122640"/>
                    <a:gd name="connsiteY13" fmla="*/ 207136 h 897065"/>
                    <a:gd name="connsiteX0" fmla="*/ 908252 w 1058134"/>
                    <a:gd name="connsiteY0" fmla="*/ 173510 h 844742"/>
                    <a:gd name="connsiteX1" fmla="*/ 695750 w 1058134"/>
                    <a:gd name="connsiteY1" fmla="*/ 25403 h 844742"/>
                    <a:gd name="connsiteX2" fmla="*/ 206354 w 1058134"/>
                    <a:gd name="connsiteY2" fmla="*/ 57599 h 844742"/>
                    <a:gd name="connsiteX3" fmla="*/ 13170 w 1058134"/>
                    <a:gd name="connsiteY3" fmla="*/ 579194 h 844742"/>
                    <a:gd name="connsiteX4" fmla="*/ 167717 w 1058134"/>
                    <a:gd name="connsiteY4" fmla="*/ 821165 h 844742"/>
                    <a:gd name="connsiteX5" fmla="*/ 927569 w 1058134"/>
                    <a:gd name="connsiteY5" fmla="*/ 821165 h 844742"/>
                    <a:gd name="connsiteX6" fmla="*/ 1051024 w 1058134"/>
                    <a:gd name="connsiteY6" fmla="*/ 756949 h 844742"/>
                    <a:gd name="connsiteX7" fmla="*/ 940448 w 1058134"/>
                    <a:gd name="connsiteY7" fmla="*/ 662907 h 844742"/>
                    <a:gd name="connsiteX8" fmla="*/ 676433 w 1058134"/>
                    <a:gd name="connsiteY8" fmla="*/ 701545 h 844742"/>
                    <a:gd name="connsiteX9" fmla="*/ 938887 w 1058134"/>
                    <a:gd name="connsiteY9" fmla="*/ 352070 h 844742"/>
                    <a:gd name="connsiteX10" fmla="*/ 393096 w 1058134"/>
                    <a:gd name="connsiteY10" fmla="*/ 392451 h 844742"/>
                    <a:gd name="connsiteX11" fmla="*/ 824539 w 1058134"/>
                    <a:gd name="connsiteY11" fmla="*/ 321617 h 844742"/>
                    <a:gd name="connsiteX12" fmla="*/ 903256 w 1058134"/>
                    <a:gd name="connsiteY12" fmla="*/ 270498 h 844742"/>
                    <a:gd name="connsiteX13" fmla="*/ 908252 w 1058134"/>
                    <a:gd name="connsiteY13" fmla="*/ 173510 h 844742"/>
                    <a:gd name="connsiteX0" fmla="*/ 908252 w 1058134"/>
                    <a:gd name="connsiteY0" fmla="*/ 173510 h 844742"/>
                    <a:gd name="connsiteX1" fmla="*/ 695750 w 1058134"/>
                    <a:gd name="connsiteY1" fmla="*/ 25403 h 844742"/>
                    <a:gd name="connsiteX2" fmla="*/ 206354 w 1058134"/>
                    <a:gd name="connsiteY2" fmla="*/ 57599 h 844742"/>
                    <a:gd name="connsiteX3" fmla="*/ 13170 w 1058134"/>
                    <a:gd name="connsiteY3" fmla="*/ 579194 h 844742"/>
                    <a:gd name="connsiteX4" fmla="*/ 167717 w 1058134"/>
                    <a:gd name="connsiteY4" fmla="*/ 821165 h 844742"/>
                    <a:gd name="connsiteX5" fmla="*/ 927569 w 1058134"/>
                    <a:gd name="connsiteY5" fmla="*/ 821165 h 844742"/>
                    <a:gd name="connsiteX6" fmla="*/ 1051024 w 1058134"/>
                    <a:gd name="connsiteY6" fmla="*/ 756949 h 844742"/>
                    <a:gd name="connsiteX7" fmla="*/ 940448 w 1058134"/>
                    <a:gd name="connsiteY7" fmla="*/ 662907 h 844742"/>
                    <a:gd name="connsiteX8" fmla="*/ 676433 w 1058134"/>
                    <a:gd name="connsiteY8" fmla="*/ 701545 h 844742"/>
                    <a:gd name="connsiteX9" fmla="*/ 938887 w 1058134"/>
                    <a:gd name="connsiteY9" fmla="*/ 352070 h 844742"/>
                    <a:gd name="connsiteX10" fmla="*/ 393096 w 1058134"/>
                    <a:gd name="connsiteY10" fmla="*/ 392451 h 844742"/>
                    <a:gd name="connsiteX11" fmla="*/ 824539 w 1058134"/>
                    <a:gd name="connsiteY11" fmla="*/ 321617 h 844742"/>
                    <a:gd name="connsiteX12" fmla="*/ 903256 w 1058134"/>
                    <a:gd name="connsiteY12" fmla="*/ 270498 h 844742"/>
                    <a:gd name="connsiteX13" fmla="*/ 908252 w 1058134"/>
                    <a:gd name="connsiteY13" fmla="*/ 173510 h 844742"/>
                    <a:gd name="connsiteX0" fmla="*/ 908252 w 1058134"/>
                    <a:gd name="connsiteY0" fmla="*/ 173510 h 844742"/>
                    <a:gd name="connsiteX1" fmla="*/ 695750 w 1058134"/>
                    <a:gd name="connsiteY1" fmla="*/ 25403 h 844742"/>
                    <a:gd name="connsiteX2" fmla="*/ 206354 w 1058134"/>
                    <a:gd name="connsiteY2" fmla="*/ 57599 h 844742"/>
                    <a:gd name="connsiteX3" fmla="*/ 13170 w 1058134"/>
                    <a:gd name="connsiteY3" fmla="*/ 579194 h 844742"/>
                    <a:gd name="connsiteX4" fmla="*/ 167717 w 1058134"/>
                    <a:gd name="connsiteY4" fmla="*/ 821165 h 844742"/>
                    <a:gd name="connsiteX5" fmla="*/ 927569 w 1058134"/>
                    <a:gd name="connsiteY5" fmla="*/ 821165 h 844742"/>
                    <a:gd name="connsiteX6" fmla="*/ 1051024 w 1058134"/>
                    <a:gd name="connsiteY6" fmla="*/ 756949 h 844742"/>
                    <a:gd name="connsiteX7" fmla="*/ 940448 w 1058134"/>
                    <a:gd name="connsiteY7" fmla="*/ 662907 h 844742"/>
                    <a:gd name="connsiteX8" fmla="*/ 676433 w 1058134"/>
                    <a:gd name="connsiteY8" fmla="*/ 701545 h 844742"/>
                    <a:gd name="connsiteX9" fmla="*/ 938887 w 1058134"/>
                    <a:gd name="connsiteY9" fmla="*/ 352070 h 844742"/>
                    <a:gd name="connsiteX10" fmla="*/ 393096 w 1058134"/>
                    <a:gd name="connsiteY10" fmla="*/ 392451 h 844742"/>
                    <a:gd name="connsiteX11" fmla="*/ 824539 w 1058134"/>
                    <a:gd name="connsiteY11" fmla="*/ 321617 h 844742"/>
                    <a:gd name="connsiteX12" fmla="*/ 903256 w 1058134"/>
                    <a:gd name="connsiteY12" fmla="*/ 270498 h 844742"/>
                    <a:gd name="connsiteX13" fmla="*/ 908252 w 1058134"/>
                    <a:gd name="connsiteY13" fmla="*/ 173510 h 844742"/>
                    <a:gd name="connsiteX0" fmla="*/ 908252 w 1067979"/>
                    <a:gd name="connsiteY0" fmla="*/ 173510 h 844742"/>
                    <a:gd name="connsiteX1" fmla="*/ 695750 w 1067979"/>
                    <a:gd name="connsiteY1" fmla="*/ 25403 h 844742"/>
                    <a:gd name="connsiteX2" fmla="*/ 206354 w 1067979"/>
                    <a:gd name="connsiteY2" fmla="*/ 57599 h 844742"/>
                    <a:gd name="connsiteX3" fmla="*/ 13170 w 1067979"/>
                    <a:gd name="connsiteY3" fmla="*/ 579194 h 844742"/>
                    <a:gd name="connsiteX4" fmla="*/ 167717 w 1067979"/>
                    <a:gd name="connsiteY4" fmla="*/ 821165 h 844742"/>
                    <a:gd name="connsiteX5" fmla="*/ 927569 w 1067979"/>
                    <a:gd name="connsiteY5" fmla="*/ 821165 h 844742"/>
                    <a:gd name="connsiteX6" fmla="*/ 1061405 w 1067979"/>
                    <a:gd name="connsiteY6" fmla="*/ 761679 h 844742"/>
                    <a:gd name="connsiteX7" fmla="*/ 940448 w 1067979"/>
                    <a:gd name="connsiteY7" fmla="*/ 662907 h 844742"/>
                    <a:gd name="connsiteX8" fmla="*/ 676433 w 1067979"/>
                    <a:gd name="connsiteY8" fmla="*/ 701545 h 844742"/>
                    <a:gd name="connsiteX9" fmla="*/ 938887 w 1067979"/>
                    <a:gd name="connsiteY9" fmla="*/ 352070 h 844742"/>
                    <a:gd name="connsiteX10" fmla="*/ 393096 w 1067979"/>
                    <a:gd name="connsiteY10" fmla="*/ 392451 h 844742"/>
                    <a:gd name="connsiteX11" fmla="*/ 824539 w 1067979"/>
                    <a:gd name="connsiteY11" fmla="*/ 321617 h 844742"/>
                    <a:gd name="connsiteX12" fmla="*/ 903256 w 1067979"/>
                    <a:gd name="connsiteY12" fmla="*/ 270498 h 844742"/>
                    <a:gd name="connsiteX13" fmla="*/ 908252 w 1067979"/>
                    <a:gd name="connsiteY13" fmla="*/ 173510 h 844742"/>
                    <a:gd name="connsiteX0" fmla="*/ 908252 w 1067979"/>
                    <a:gd name="connsiteY0" fmla="*/ 173510 h 844742"/>
                    <a:gd name="connsiteX1" fmla="*/ 695750 w 1067979"/>
                    <a:gd name="connsiteY1" fmla="*/ 25403 h 844742"/>
                    <a:gd name="connsiteX2" fmla="*/ 206354 w 1067979"/>
                    <a:gd name="connsiteY2" fmla="*/ 57599 h 844742"/>
                    <a:gd name="connsiteX3" fmla="*/ 13170 w 1067979"/>
                    <a:gd name="connsiteY3" fmla="*/ 579194 h 844742"/>
                    <a:gd name="connsiteX4" fmla="*/ 167717 w 1067979"/>
                    <a:gd name="connsiteY4" fmla="*/ 821165 h 844742"/>
                    <a:gd name="connsiteX5" fmla="*/ 927569 w 1067979"/>
                    <a:gd name="connsiteY5" fmla="*/ 821165 h 844742"/>
                    <a:gd name="connsiteX6" fmla="*/ 1061405 w 1067979"/>
                    <a:gd name="connsiteY6" fmla="*/ 761679 h 844742"/>
                    <a:gd name="connsiteX7" fmla="*/ 940448 w 1067979"/>
                    <a:gd name="connsiteY7" fmla="*/ 662907 h 844742"/>
                    <a:gd name="connsiteX8" fmla="*/ 676433 w 1067979"/>
                    <a:gd name="connsiteY8" fmla="*/ 701545 h 844742"/>
                    <a:gd name="connsiteX9" fmla="*/ 938887 w 1067979"/>
                    <a:gd name="connsiteY9" fmla="*/ 352070 h 844742"/>
                    <a:gd name="connsiteX10" fmla="*/ 393096 w 1067979"/>
                    <a:gd name="connsiteY10" fmla="*/ 392451 h 844742"/>
                    <a:gd name="connsiteX11" fmla="*/ 824539 w 1067979"/>
                    <a:gd name="connsiteY11" fmla="*/ 321617 h 844742"/>
                    <a:gd name="connsiteX12" fmla="*/ 903256 w 1067979"/>
                    <a:gd name="connsiteY12" fmla="*/ 270498 h 844742"/>
                    <a:gd name="connsiteX13" fmla="*/ 908252 w 1067979"/>
                    <a:gd name="connsiteY13" fmla="*/ 173510 h 844742"/>
                    <a:gd name="connsiteX0" fmla="*/ 908252 w 1063464"/>
                    <a:gd name="connsiteY0" fmla="*/ 173510 h 844742"/>
                    <a:gd name="connsiteX1" fmla="*/ 695750 w 1063464"/>
                    <a:gd name="connsiteY1" fmla="*/ 25403 h 844742"/>
                    <a:gd name="connsiteX2" fmla="*/ 206354 w 1063464"/>
                    <a:gd name="connsiteY2" fmla="*/ 57599 h 844742"/>
                    <a:gd name="connsiteX3" fmla="*/ 13170 w 1063464"/>
                    <a:gd name="connsiteY3" fmla="*/ 579194 h 844742"/>
                    <a:gd name="connsiteX4" fmla="*/ 167717 w 1063464"/>
                    <a:gd name="connsiteY4" fmla="*/ 821165 h 844742"/>
                    <a:gd name="connsiteX5" fmla="*/ 927569 w 1063464"/>
                    <a:gd name="connsiteY5" fmla="*/ 821165 h 844742"/>
                    <a:gd name="connsiteX6" fmla="*/ 1061405 w 1063464"/>
                    <a:gd name="connsiteY6" fmla="*/ 761679 h 844742"/>
                    <a:gd name="connsiteX7" fmla="*/ 940448 w 1063464"/>
                    <a:gd name="connsiteY7" fmla="*/ 662907 h 844742"/>
                    <a:gd name="connsiteX8" fmla="*/ 676433 w 1063464"/>
                    <a:gd name="connsiteY8" fmla="*/ 701545 h 844742"/>
                    <a:gd name="connsiteX9" fmla="*/ 938887 w 1063464"/>
                    <a:gd name="connsiteY9" fmla="*/ 352070 h 844742"/>
                    <a:gd name="connsiteX10" fmla="*/ 393096 w 1063464"/>
                    <a:gd name="connsiteY10" fmla="*/ 392451 h 844742"/>
                    <a:gd name="connsiteX11" fmla="*/ 824539 w 1063464"/>
                    <a:gd name="connsiteY11" fmla="*/ 321617 h 844742"/>
                    <a:gd name="connsiteX12" fmla="*/ 903256 w 1063464"/>
                    <a:gd name="connsiteY12" fmla="*/ 270498 h 844742"/>
                    <a:gd name="connsiteX13" fmla="*/ 908252 w 1063464"/>
                    <a:gd name="connsiteY13" fmla="*/ 173510 h 844742"/>
                    <a:gd name="connsiteX0" fmla="*/ 908252 w 1073327"/>
                    <a:gd name="connsiteY0" fmla="*/ 173510 h 844742"/>
                    <a:gd name="connsiteX1" fmla="*/ 695750 w 1073327"/>
                    <a:gd name="connsiteY1" fmla="*/ 25403 h 844742"/>
                    <a:gd name="connsiteX2" fmla="*/ 206354 w 1073327"/>
                    <a:gd name="connsiteY2" fmla="*/ 57599 h 844742"/>
                    <a:gd name="connsiteX3" fmla="*/ 13170 w 1073327"/>
                    <a:gd name="connsiteY3" fmla="*/ 579194 h 844742"/>
                    <a:gd name="connsiteX4" fmla="*/ 167717 w 1073327"/>
                    <a:gd name="connsiteY4" fmla="*/ 821165 h 844742"/>
                    <a:gd name="connsiteX5" fmla="*/ 927569 w 1073327"/>
                    <a:gd name="connsiteY5" fmla="*/ 821165 h 844742"/>
                    <a:gd name="connsiteX6" fmla="*/ 1071786 w 1073327"/>
                    <a:gd name="connsiteY6" fmla="*/ 756949 h 844742"/>
                    <a:gd name="connsiteX7" fmla="*/ 940448 w 1073327"/>
                    <a:gd name="connsiteY7" fmla="*/ 662907 h 844742"/>
                    <a:gd name="connsiteX8" fmla="*/ 676433 w 1073327"/>
                    <a:gd name="connsiteY8" fmla="*/ 701545 h 844742"/>
                    <a:gd name="connsiteX9" fmla="*/ 938887 w 1073327"/>
                    <a:gd name="connsiteY9" fmla="*/ 352070 h 844742"/>
                    <a:gd name="connsiteX10" fmla="*/ 393096 w 1073327"/>
                    <a:gd name="connsiteY10" fmla="*/ 392451 h 844742"/>
                    <a:gd name="connsiteX11" fmla="*/ 824539 w 1073327"/>
                    <a:gd name="connsiteY11" fmla="*/ 321617 h 844742"/>
                    <a:gd name="connsiteX12" fmla="*/ 903256 w 1073327"/>
                    <a:gd name="connsiteY12" fmla="*/ 270498 h 844742"/>
                    <a:gd name="connsiteX13" fmla="*/ 908252 w 1073327"/>
                    <a:gd name="connsiteY13" fmla="*/ 173510 h 844742"/>
                    <a:gd name="connsiteX0" fmla="*/ 908252 w 1073327"/>
                    <a:gd name="connsiteY0" fmla="*/ 173510 h 844742"/>
                    <a:gd name="connsiteX1" fmla="*/ 695750 w 1073327"/>
                    <a:gd name="connsiteY1" fmla="*/ 25403 h 844742"/>
                    <a:gd name="connsiteX2" fmla="*/ 206354 w 1073327"/>
                    <a:gd name="connsiteY2" fmla="*/ 57599 h 844742"/>
                    <a:gd name="connsiteX3" fmla="*/ 13170 w 1073327"/>
                    <a:gd name="connsiteY3" fmla="*/ 579194 h 844742"/>
                    <a:gd name="connsiteX4" fmla="*/ 167717 w 1073327"/>
                    <a:gd name="connsiteY4" fmla="*/ 821165 h 844742"/>
                    <a:gd name="connsiteX5" fmla="*/ 927569 w 1073327"/>
                    <a:gd name="connsiteY5" fmla="*/ 821165 h 844742"/>
                    <a:gd name="connsiteX6" fmla="*/ 1071786 w 1073327"/>
                    <a:gd name="connsiteY6" fmla="*/ 756949 h 844742"/>
                    <a:gd name="connsiteX7" fmla="*/ 940448 w 1073327"/>
                    <a:gd name="connsiteY7" fmla="*/ 662907 h 844742"/>
                    <a:gd name="connsiteX8" fmla="*/ 676433 w 1073327"/>
                    <a:gd name="connsiteY8" fmla="*/ 701545 h 844742"/>
                    <a:gd name="connsiteX9" fmla="*/ 938887 w 1073327"/>
                    <a:gd name="connsiteY9" fmla="*/ 352070 h 844742"/>
                    <a:gd name="connsiteX10" fmla="*/ 393096 w 1073327"/>
                    <a:gd name="connsiteY10" fmla="*/ 392451 h 844742"/>
                    <a:gd name="connsiteX11" fmla="*/ 824539 w 1073327"/>
                    <a:gd name="connsiteY11" fmla="*/ 321617 h 844742"/>
                    <a:gd name="connsiteX12" fmla="*/ 903256 w 1073327"/>
                    <a:gd name="connsiteY12" fmla="*/ 270498 h 844742"/>
                    <a:gd name="connsiteX13" fmla="*/ 908252 w 1073327"/>
                    <a:gd name="connsiteY13" fmla="*/ 173510 h 844742"/>
                    <a:gd name="connsiteX0" fmla="*/ 908252 w 1073327"/>
                    <a:gd name="connsiteY0" fmla="*/ 173510 h 844742"/>
                    <a:gd name="connsiteX1" fmla="*/ 695750 w 1073327"/>
                    <a:gd name="connsiteY1" fmla="*/ 25403 h 844742"/>
                    <a:gd name="connsiteX2" fmla="*/ 206354 w 1073327"/>
                    <a:gd name="connsiteY2" fmla="*/ 57599 h 844742"/>
                    <a:gd name="connsiteX3" fmla="*/ 13170 w 1073327"/>
                    <a:gd name="connsiteY3" fmla="*/ 579194 h 844742"/>
                    <a:gd name="connsiteX4" fmla="*/ 167717 w 1073327"/>
                    <a:gd name="connsiteY4" fmla="*/ 821165 h 844742"/>
                    <a:gd name="connsiteX5" fmla="*/ 927569 w 1073327"/>
                    <a:gd name="connsiteY5" fmla="*/ 821165 h 844742"/>
                    <a:gd name="connsiteX6" fmla="*/ 1071786 w 1073327"/>
                    <a:gd name="connsiteY6" fmla="*/ 756949 h 844742"/>
                    <a:gd name="connsiteX7" fmla="*/ 940448 w 1073327"/>
                    <a:gd name="connsiteY7" fmla="*/ 662907 h 844742"/>
                    <a:gd name="connsiteX8" fmla="*/ 676433 w 1073327"/>
                    <a:gd name="connsiteY8" fmla="*/ 701545 h 844742"/>
                    <a:gd name="connsiteX9" fmla="*/ 938887 w 1073327"/>
                    <a:gd name="connsiteY9" fmla="*/ 352070 h 844742"/>
                    <a:gd name="connsiteX10" fmla="*/ 393096 w 1073327"/>
                    <a:gd name="connsiteY10" fmla="*/ 392451 h 844742"/>
                    <a:gd name="connsiteX11" fmla="*/ 824539 w 1073327"/>
                    <a:gd name="connsiteY11" fmla="*/ 321617 h 844742"/>
                    <a:gd name="connsiteX12" fmla="*/ 903256 w 1073327"/>
                    <a:gd name="connsiteY12" fmla="*/ 261037 h 844742"/>
                    <a:gd name="connsiteX13" fmla="*/ 908252 w 1073327"/>
                    <a:gd name="connsiteY13" fmla="*/ 173510 h 844742"/>
                    <a:gd name="connsiteX0" fmla="*/ 908252 w 1073327"/>
                    <a:gd name="connsiteY0" fmla="*/ 173510 h 844742"/>
                    <a:gd name="connsiteX1" fmla="*/ 695750 w 1073327"/>
                    <a:gd name="connsiteY1" fmla="*/ 25403 h 844742"/>
                    <a:gd name="connsiteX2" fmla="*/ 206354 w 1073327"/>
                    <a:gd name="connsiteY2" fmla="*/ 57599 h 844742"/>
                    <a:gd name="connsiteX3" fmla="*/ 13170 w 1073327"/>
                    <a:gd name="connsiteY3" fmla="*/ 579194 h 844742"/>
                    <a:gd name="connsiteX4" fmla="*/ 167717 w 1073327"/>
                    <a:gd name="connsiteY4" fmla="*/ 821165 h 844742"/>
                    <a:gd name="connsiteX5" fmla="*/ 927569 w 1073327"/>
                    <a:gd name="connsiteY5" fmla="*/ 821165 h 844742"/>
                    <a:gd name="connsiteX6" fmla="*/ 1071786 w 1073327"/>
                    <a:gd name="connsiteY6" fmla="*/ 756949 h 844742"/>
                    <a:gd name="connsiteX7" fmla="*/ 940448 w 1073327"/>
                    <a:gd name="connsiteY7" fmla="*/ 662907 h 844742"/>
                    <a:gd name="connsiteX8" fmla="*/ 676433 w 1073327"/>
                    <a:gd name="connsiteY8" fmla="*/ 701545 h 844742"/>
                    <a:gd name="connsiteX9" fmla="*/ 938887 w 1073327"/>
                    <a:gd name="connsiteY9" fmla="*/ 352070 h 844742"/>
                    <a:gd name="connsiteX10" fmla="*/ 393096 w 1073327"/>
                    <a:gd name="connsiteY10" fmla="*/ 392451 h 844742"/>
                    <a:gd name="connsiteX11" fmla="*/ 824539 w 1073327"/>
                    <a:gd name="connsiteY11" fmla="*/ 321617 h 844742"/>
                    <a:gd name="connsiteX12" fmla="*/ 903256 w 1073327"/>
                    <a:gd name="connsiteY12" fmla="*/ 261037 h 844742"/>
                    <a:gd name="connsiteX13" fmla="*/ 908252 w 1073327"/>
                    <a:gd name="connsiteY13" fmla="*/ 173510 h 844742"/>
                    <a:gd name="connsiteX0" fmla="*/ 908252 w 1073327"/>
                    <a:gd name="connsiteY0" fmla="*/ 173510 h 844742"/>
                    <a:gd name="connsiteX1" fmla="*/ 695750 w 1073327"/>
                    <a:gd name="connsiteY1" fmla="*/ 25403 h 844742"/>
                    <a:gd name="connsiteX2" fmla="*/ 206354 w 1073327"/>
                    <a:gd name="connsiteY2" fmla="*/ 57599 h 844742"/>
                    <a:gd name="connsiteX3" fmla="*/ 13170 w 1073327"/>
                    <a:gd name="connsiteY3" fmla="*/ 579194 h 844742"/>
                    <a:gd name="connsiteX4" fmla="*/ 167717 w 1073327"/>
                    <a:gd name="connsiteY4" fmla="*/ 821165 h 844742"/>
                    <a:gd name="connsiteX5" fmla="*/ 927569 w 1073327"/>
                    <a:gd name="connsiteY5" fmla="*/ 821165 h 844742"/>
                    <a:gd name="connsiteX6" fmla="*/ 1071786 w 1073327"/>
                    <a:gd name="connsiteY6" fmla="*/ 756949 h 844742"/>
                    <a:gd name="connsiteX7" fmla="*/ 940448 w 1073327"/>
                    <a:gd name="connsiteY7" fmla="*/ 662907 h 844742"/>
                    <a:gd name="connsiteX8" fmla="*/ 676433 w 1073327"/>
                    <a:gd name="connsiteY8" fmla="*/ 701545 h 844742"/>
                    <a:gd name="connsiteX9" fmla="*/ 938887 w 1073327"/>
                    <a:gd name="connsiteY9" fmla="*/ 352070 h 844742"/>
                    <a:gd name="connsiteX10" fmla="*/ 393096 w 1073327"/>
                    <a:gd name="connsiteY10" fmla="*/ 392451 h 844742"/>
                    <a:gd name="connsiteX11" fmla="*/ 824539 w 1073327"/>
                    <a:gd name="connsiteY11" fmla="*/ 321617 h 844742"/>
                    <a:gd name="connsiteX12" fmla="*/ 903256 w 1073327"/>
                    <a:gd name="connsiteY12" fmla="*/ 261037 h 844742"/>
                    <a:gd name="connsiteX13" fmla="*/ 908252 w 1073327"/>
                    <a:gd name="connsiteY13" fmla="*/ 173510 h 844742"/>
                    <a:gd name="connsiteX0" fmla="*/ 913442 w 1073327"/>
                    <a:gd name="connsiteY0" fmla="*/ 208648 h 846767"/>
                    <a:gd name="connsiteX1" fmla="*/ 695750 w 1073327"/>
                    <a:gd name="connsiteY1" fmla="*/ 27428 h 846767"/>
                    <a:gd name="connsiteX2" fmla="*/ 206354 w 1073327"/>
                    <a:gd name="connsiteY2" fmla="*/ 59624 h 846767"/>
                    <a:gd name="connsiteX3" fmla="*/ 13170 w 1073327"/>
                    <a:gd name="connsiteY3" fmla="*/ 581219 h 846767"/>
                    <a:gd name="connsiteX4" fmla="*/ 167717 w 1073327"/>
                    <a:gd name="connsiteY4" fmla="*/ 823190 h 846767"/>
                    <a:gd name="connsiteX5" fmla="*/ 927569 w 1073327"/>
                    <a:gd name="connsiteY5" fmla="*/ 823190 h 846767"/>
                    <a:gd name="connsiteX6" fmla="*/ 1071786 w 1073327"/>
                    <a:gd name="connsiteY6" fmla="*/ 758974 h 846767"/>
                    <a:gd name="connsiteX7" fmla="*/ 940448 w 1073327"/>
                    <a:gd name="connsiteY7" fmla="*/ 664932 h 846767"/>
                    <a:gd name="connsiteX8" fmla="*/ 676433 w 1073327"/>
                    <a:gd name="connsiteY8" fmla="*/ 703570 h 846767"/>
                    <a:gd name="connsiteX9" fmla="*/ 938887 w 1073327"/>
                    <a:gd name="connsiteY9" fmla="*/ 354095 h 846767"/>
                    <a:gd name="connsiteX10" fmla="*/ 393096 w 1073327"/>
                    <a:gd name="connsiteY10" fmla="*/ 394476 h 846767"/>
                    <a:gd name="connsiteX11" fmla="*/ 824539 w 1073327"/>
                    <a:gd name="connsiteY11" fmla="*/ 323642 h 846767"/>
                    <a:gd name="connsiteX12" fmla="*/ 903256 w 1073327"/>
                    <a:gd name="connsiteY12" fmla="*/ 263062 h 846767"/>
                    <a:gd name="connsiteX13" fmla="*/ 913442 w 1073327"/>
                    <a:gd name="connsiteY13" fmla="*/ 208648 h 846767"/>
                    <a:gd name="connsiteX0" fmla="*/ 913442 w 1073327"/>
                    <a:gd name="connsiteY0" fmla="*/ 208648 h 846767"/>
                    <a:gd name="connsiteX1" fmla="*/ 695750 w 1073327"/>
                    <a:gd name="connsiteY1" fmla="*/ 27428 h 846767"/>
                    <a:gd name="connsiteX2" fmla="*/ 206354 w 1073327"/>
                    <a:gd name="connsiteY2" fmla="*/ 59624 h 846767"/>
                    <a:gd name="connsiteX3" fmla="*/ 13170 w 1073327"/>
                    <a:gd name="connsiteY3" fmla="*/ 581219 h 846767"/>
                    <a:gd name="connsiteX4" fmla="*/ 167717 w 1073327"/>
                    <a:gd name="connsiteY4" fmla="*/ 823190 h 846767"/>
                    <a:gd name="connsiteX5" fmla="*/ 927569 w 1073327"/>
                    <a:gd name="connsiteY5" fmla="*/ 823190 h 846767"/>
                    <a:gd name="connsiteX6" fmla="*/ 1071786 w 1073327"/>
                    <a:gd name="connsiteY6" fmla="*/ 758974 h 846767"/>
                    <a:gd name="connsiteX7" fmla="*/ 940448 w 1073327"/>
                    <a:gd name="connsiteY7" fmla="*/ 664932 h 846767"/>
                    <a:gd name="connsiteX8" fmla="*/ 676433 w 1073327"/>
                    <a:gd name="connsiteY8" fmla="*/ 703570 h 846767"/>
                    <a:gd name="connsiteX9" fmla="*/ 938887 w 1073327"/>
                    <a:gd name="connsiteY9" fmla="*/ 354095 h 846767"/>
                    <a:gd name="connsiteX10" fmla="*/ 393096 w 1073327"/>
                    <a:gd name="connsiteY10" fmla="*/ 394476 h 846767"/>
                    <a:gd name="connsiteX11" fmla="*/ 824539 w 1073327"/>
                    <a:gd name="connsiteY11" fmla="*/ 323642 h 846767"/>
                    <a:gd name="connsiteX12" fmla="*/ 903256 w 1073327"/>
                    <a:gd name="connsiteY12" fmla="*/ 263062 h 846767"/>
                    <a:gd name="connsiteX13" fmla="*/ 913442 w 1073327"/>
                    <a:gd name="connsiteY13" fmla="*/ 208648 h 846767"/>
                    <a:gd name="connsiteX0" fmla="*/ 913442 w 1073327"/>
                    <a:gd name="connsiteY0" fmla="*/ 208648 h 846767"/>
                    <a:gd name="connsiteX1" fmla="*/ 695750 w 1073327"/>
                    <a:gd name="connsiteY1" fmla="*/ 27428 h 846767"/>
                    <a:gd name="connsiteX2" fmla="*/ 206354 w 1073327"/>
                    <a:gd name="connsiteY2" fmla="*/ 59624 h 846767"/>
                    <a:gd name="connsiteX3" fmla="*/ 13170 w 1073327"/>
                    <a:gd name="connsiteY3" fmla="*/ 581219 h 846767"/>
                    <a:gd name="connsiteX4" fmla="*/ 167717 w 1073327"/>
                    <a:gd name="connsiteY4" fmla="*/ 823190 h 846767"/>
                    <a:gd name="connsiteX5" fmla="*/ 927569 w 1073327"/>
                    <a:gd name="connsiteY5" fmla="*/ 823190 h 846767"/>
                    <a:gd name="connsiteX6" fmla="*/ 1071786 w 1073327"/>
                    <a:gd name="connsiteY6" fmla="*/ 758974 h 846767"/>
                    <a:gd name="connsiteX7" fmla="*/ 940448 w 1073327"/>
                    <a:gd name="connsiteY7" fmla="*/ 664932 h 846767"/>
                    <a:gd name="connsiteX8" fmla="*/ 676433 w 1073327"/>
                    <a:gd name="connsiteY8" fmla="*/ 703570 h 846767"/>
                    <a:gd name="connsiteX9" fmla="*/ 938887 w 1073327"/>
                    <a:gd name="connsiteY9" fmla="*/ 354095 h 846767"/>
                    <a:gd name="connsiteX10" fmla="*/ 393096 w 1073327"/>
                    <a:gd name="connsiteY10" fmla="*/ 394476 h 846767"/>
                    <a:gd name="connsiteX11" fmla="*/ 824539 w 1073327"/>
                    <a:gd name="connsiteY11" fmla="*/ 323642 h 846767"/>
                    <a:gd name="connsiteX12" fmla="*/ 913637 w 1073327"/>
                    <a:gd name="connsiteY12" fmla="*/ 263062 h 846767"/>
                    <a:gd name="connsiteX13" fmla="*/ 913442 w 1073327"/>
                    <a:gd name="connsiteY13" fmla="*/ 208648 h 846767"/>
                    <a:gd name="connsiteX0" fmla="*/ 913442 w 1073327"/>
                    <a:gd name="connsiteY0" fmla="*/ 208648 h 846767"/>
                    <a:gd name="connsiteX1" fmla="*/ 695750 w 1073327"/>
                    <a:gd name="connsiteY1" fmla="*/ 27428 h 846767"/>
                    <a:gd name="connsiteX2" fmla="*/ 206354 w 1073327"/>
                    <a:gd name="connsiteY2" fmla="*/ 59624 h 846767"/>
                    <a:gd name="connsiteX3" fmla="*/ 13170 w 1073327"/>
                    <a:gd name="connsiteY3" fmla="*/ 581219 h 846767"/>
                    <a:gd name="connsiteX4" fmla="*/ 167717 w 1073327"/>
                    <a:gd name="connsiteY4" fmla="*/ 823190 h 846767"/>
                    <a:gd name="connsiteX5" fmla="*/ 927569 w 1073327"/>
                    <a:gd name="connsiteY5" fmla="*/ 823190 h 846767"/>
                    <a:gd name="connsiteX6" fmla="*/ 1071786 w 1073327"/>
                    <a:gd name="connsiteY6" fmla="*/ 758974 h 846767"/>
                    <a:gd name="connsiteX7" fmla="*/ 940448 w 1073327"/>
                    <a:gd name="connsiteY7" fmla="*/ 664932 h 846767"/>
                    <a:gd name="connsiteX8" fmla="*/ 676433 w 1073327"/>
                    <a:gd name="connsiteY8" fmla="*/ 703570 h 846767"/>
                    <a:gd name="connsiteX9" fmla="*/ 938887 w 1073327"/>
                    <a:gd name="connsiteY9" fmla="*/ 354095 h 846767"/>
                    <a:gd name="connsiteX10" fmla="*/ 393096 w 1073327"/>
                    <a:gd name="connsiteY10" fmla="*/ 394476 h 846767"/>
                    <a:gd name="connsiteX11" fmla="*/ 824539 w 1073327"/>
                    <a:gd name="connsiteY11" fmla="*/ 323642 h 846767"/>
                    <a:gd name="connsiteX12" fmla="*/ 913637 w 1073327"/>
                    <a:gd name="connsiteY12" fmla="*/ 263062 h 846767"/>
                    <a:gd name="connsiteX13" fmla="*/ 913442 w 1073327"/>
                    <a:gd name="connsiteY13" fmla="*/ 208648 h 846767"/>
                    <a:gd name="connsiteX0" fmla="*/ 913442 w 1073327"/>
                    <a:gd name="connsiteY0" fmla="*/ 208648 h 846767"/>
                    <a:gd name="connsiteX1" fmla="*/ 695750 w 1073327"/>
                    <a:gd name="connsiteY1" fmla="*/ 27428 h 846767"/>
                    <a:gd name="connsiteX2" fmla="*/ 206354 w 1073327"/>
                    <a:gd name="connsiteY2" fmla="*/ 59624 h 846767"/>
                    <a:gd name="connsiteX3" fmla="*/ 13170 w 1073327"/>
                    <a:gd name="connsiteY3" fmla="*/ 581219 h 846767"/>
                    <a:gd name="connsiteX4" fmla="*/ 167717 w 1073327"/>
                    <a:gd name="connsiteY4" fmla="*/ 823190 h 846767"/>
                    <a:gd name="connsiteX5" fmla="*/ 927569 w 1073327"/>
                    <a:gd name="connsiteY5" fmla="*/ 823190 h 846767"/>
                    <a:gd name="connsiteX6" fmla="*/ 1071786 w 1073327"/>
                    <a:gd name="connsiteY6" fmla="*/ 758974 h 846767"/>
                    <a:gd name="connsiteX7" fmla="*/ 940448 w 1073327"/>
                    <a:gd name="connsiteY7" fmla="*/ 664932 h 846767"/>
                    <a:gd name="connsiteX8" fmla="*/ 676433 w 1073327"/>
                    <a:gd name="connsiteY8" fmla="*/ 703570 h 846767"/>
                    <a:gd name="connsiteX9" fmla="*/ 938887 w 1073327"/>
                    <a:gd name="connsiteY9" fmla="*/ 354095 h 846767"/>
                    <a:gd name="connsiteX10" fmla="*/ 393096 w 1073327"/>
                    <a:gd name="connsiteY10" fmla="*/ 394476 h 846767"/>
                    <a:gd name="connsiteX11" fmla="*/ 824539 w 1073327"/>
                    <a:gd name="connsiteY11" fmla="*/ 323642 h 846767"/>
                    <a:gd name="connsiteX12" fmla="*/ 913637 w 1073327"/>
                    <a:gd name="connsiteY12" fmla="*/ 263062 h 846767"/>
                    <a:gd name="connsiteX13" fmla="*/ 913442 w 1073327"/>
                    <a:gd name="connsiteY13" fmla="*/ 208648 h 846767"/>
                    <a:gd name="connsiteX0" fmla="*/ 913442 w 1073327"/>
                    <a:gd name="connsiteY0" fmla="*/ 208648 h 846767"/>
                    <a:gd name="connsiteX1" fmla="*/ 695750 w 1073327"/>
                    <a:gd name="connsiteY1" fmla="*/ 27428 h 846767"/>
                    <a:gd name="connsiteX2" fmla="*/ 206354 w 1073327"/>
                    <a:gd name="connsiteY2" fmla="*/ 59624 h 846767"/>
                    <a:gd name="connsiteX3" fmla="*/ 13170 w 1073327"/>
                    <a:gd name="connsiteY3" fmla="*/ 581219 h 846767"/>
                    <a:gd name="connsiteX4" fmla="*/ 167717 w 1073327"/>
                    <a:gd name="connsiteY4" fmla="*/ 823190 h 846767"/>
                    <a:gd name="connsiteX5" fmla="*/ 927569 w 1073327"/>
                    <a:gd name="connsiteY5" fmla="*/ 823190 h 846767"/>
                    <a:gd name="connsiteX6" fmla="*/ 1071786 w 1073327"/>
                    <a:gd name="connsiteY6" fmla="*/ 758974 h 846767"/>
                    <a:gd name="connsiteX7" fmla="*/ 940448 w 1073327"/>
                    <a:gd name="connsiteY7" fmla="*/ 664932 h 846767"/>
                    <a:gd name="connsiteX8" fmla="*/ 676433 w 1073327"/>
                    <a:gd name="connsiteY8" fmla="*/ 703570 h 846767"/>
                    <a:gd name="connsiteX9" fmla="*/ 938887 w 1073327"/>
                    <a:gd name="connsiteY9" fmla="*/ 354095 h 846767"/>
                    <a:gd name="connsiteX10" fmla="*/ 393096 w 1073327"/>
                    <a:gd name="connsiteY10" fmla="*/ 394476 h 846767"/>
                    <a:gd name="connsiteX11" fmla="*/ 824539 w 1073327"/>
                    <a:gd name="connsiteY11" fmla="*/ 323642 h 846767"/>
                    <a:gd name="connsiteX12" fmla="*/ 913637 w 1073327"/>
                    <a:gd name="connsiteY12" fmla="*/ 263062 h 846767"/>
                    <a:gd name="connsiteX13" fmla="*/ 913442 w 1073327"/>
                    <a:gd name="connsiteY13" fmla="*/ 208648 h 846767"/>
                    <a:gd name="connsiteX0" fmla="*/ 913442 w 1073327"/>
                    <a:gd name="connsiteY0" fmla="*/ 208648 h 846767"/>
                    <a:gd name="connsiteX1" fmla="*/ 695750 w 1073327"/>
                    <a:gd name="connsiteY1" fmla="*/ 27428 h 846767"/>
                    <a:gd name="connsiteX2" fmla="*/ 206354 w 1073327"/>
                    <a:gd name="connsiteY2" fmla="*/ 59624 h 846767"/>
                    <a:gd name="connsiteX3" fmla="*/ 13170 w 1073327"/>
                    <a:gd name="connsiteY3" fmla="*/ 581219 h 846767"/>
                    <a:gd name="connsiteX4" fmla="*/ 167717 w 1073327"/>
                    <a:gd name="connsiteY4" fmla="*/ 823190 h 846767"/>
                    <a:gd name="connsiteX5" fmla="*/ 927569 w 1073327"/>
                    <a:gd name="connsiteY5" fmla="*/ 823190 h 846767"/>
                    <a:gd name="connsiteX6" fmla="*/ 1071786 w 1073327"/>
                    <a:gd name="connsiteY6" fmla="*/ 758974 h 846767"/>
                    <a:gd name="connsiteX7" fmla="*/ 940448 w 1073327"/>
                    <a:gd name="connsiteY7" fmla="*/ 664932 h 846767"/>
                    <a:gd name="connsiteX8" fmla="*/ 676433 w 1073327"/>
                    <a:gd name="connsiteY8" fmla="*/ 703570 h 846767"/>
                    <a:gd name="connsiteX9" fmla="*/ 938887 w 1073327"/>
                    <a:gd name="connsiteY9" fmla="*/ 354095 h 846767"/>
                    <a:gd name="connsiteX10" fmla="*/ 372335 w 1073327"/>
                    <a:gd name="connsiteY10" fmla="*/ 385015 h 846767"/>
                    <a:gd name="connsiteX11" fmla="*/ 824539 w 1073327"/>
                    <a:gd name="connsiteY11" fmla="*/ 323642 h 846767"/>
                    <a:gd name="connsiteX12" fmla="*/ 913637 w 1073327"/>
                    <a:gd name="connsiteY12" fmla="*/ 263062 h 846767"/>
                    <a:gd name="connsiteX13" fmla="*/ 913442 w 1073327"/>
                    <a:gd name="connsiteY13" fmla="*/ 208648 h 846767"/>
                    <a:gd name="connsiteX0" fmla="*/ 913442 w 1073327"/>
                    <a:gd name="connsiteY0" fmla="*/ 208648 h 846767"/>
                    <a:gd name="connsiteX1" fmla="*/ 695750 w 1073327"/>
                    <a:gd name="connsiteY1" fmla="*/ 27428 h 846767"/>
                    <a:gd name="connsiteX2" fmla="*/ 206354 w 1073327"/>
                    <a:gd name="connsiteY2" fmla="*/ 59624 h 846767"/>
                    <a:gd name="connsiteX3" fmla="*/ 13170 w 1073327"/>
                    <a:gd name="connsiteY3" fmla="*/ 581219 h 846767"/>
                    <a:gd name="connsiteX4" fmla="*/ 167717 w 1073327"/>
                    <a:gd name="connsiteY4" fmla="*/ 823190 h 846767"/>
                    <a:gd name="connsiteX5" fmla="*/ 927569 w 1073327"/>
                    <a:gd name="connsiteY5" fmla="*/ 823190 h 846767"/>
                    <a:gd name="connsiteX6" fmla="*/ 1071786 w 1073327"/>
                    <a:gd name="connsiteY6" fmla="*/ 758974 h 846767"/>
                    <a:gd name="connsiteX7" fmla="*/ 940448 w 1073327"/>
                    <a:gd name="connsiteY7" fmla="*/ 664932 h 846767"/>
                    <a:gd name="connsiteX8" fmla="*/ 676433 w 1073327"/>
                    <a:gd name="connsiteY8" fmla="*/ 703570 h 846767"/>
                    <a:gd name="connsiteX9" fmla="*/ 938887 w 1073327"/>
                    <a:gd name="connsiteY9" fmla="*/ 354095 h 846767"/>
                    <a:gd name="connsiteX10" fmla="*/ 372335 w 1073327"/>
                    <a:gd name="connsiteY10" fmla="*/ 385015 h 846767"/>
                    <a:gd name="connsiteX11" fmla="*/ 824539 w 1073327"/>
                    <a:gd name="connsiteY11" fmla="*/ 323642 h 846767"/>
                    <a:gd name="connsiteX12" fmla="*/ 913637 w 1073327"/>
                    <a:gd name="connsiteY12" fmla="*/ 263062 h 846767"/>
                    <a:gd name="connsiteX13" fmla="*/ 913442 w 1073327"/>
                    <a:gd name="connsiteY13" fmla="*/ 208648 h 846767"/>
                    <a:gd name="connsiteX0" fmla="*/ 913442 w 1073327"/>
                    <a:gd name="connsiteY0" fmla="*/ 208648 h 846767"/>
                    <a:gd name="connsiteX1" fmla="*/ 695750 w 1073327"/>
                    <a:gd name="connsiteY1" fmla="*/ 27428 h 846767"/>
                    <a:gd name="connsiteX2" fmla="*/ 206354 w 1073327"/>
                    <a:gd name="connsiteY2" fmla="*/ 59624 h 846767"/>
                    <a:gd name="connsiteX3" fmla="*/ 13170 w 1073327"/>
                    <a:gd name="connsiteY3" fmla="*/ 581219 h 846767"/>
                    <a:gd name="connsiteX4" fmla="*/ 167717 w 1073327"/>
                    <a:gd name="connsiteY4" fmla="*/ 823190 h 846767"/>
                    <a:gd name="connsiteX5" fmla="*/ 927569 w 1073327"/>
                    <a:gd name="connsiteY5" fmla="*/ 823190 h 846767"/>
                    <a:gd name="connsiteX6" fmla="*/ 1071786 w 1073327"/>
                    <a:gd name="connsiteY6" fmla="*/ 758974 h 846767"/>
                    <a:gd name="connsiteX7" fmla="*/ 940448 w 1073327"/>
                    <a:gd name="connsiteY7" fmla="*/ 664932 h 846767"/>
                    <a:gd name="connsiteX8" fmla="*/ 676433 w 1073327"/>
                    <a:gd name="connsiteY8" fmla="*/ 703570 h 846767"/>
                    <a:gd name="connsiteX9" fmla="*/ 938887 w 1073327"/>
                    <a:gd name="connsiteY9" fmla="*/ 354095 h 846767"/>
                    <a:gd name="connsiteX10" fmla="*/ 372335 w 1073327"/>
                    <a:gd name="connsiteY10" fmla="*/ 385015 h 846767"/>
                    <a:gd name="connsiteX11" fmla="*/ 824539 w 1073327"/>
                    <a:gd name="connsiteY11" fmla="*/ 323642 h 846767"/>
                    <a:gd name="connsiteX12" fmla="*/ 913637 w 1073327"/>
                    <a:gd name="connsiteY12" fmla="*/ 263062 h 846767"/>
                    <a:gd name="connsiteX13" fmla="*/ 913442 w 1073327"/>
                    <a:gd name="connsiteY13" fmla="*/ 208648 h 846767"/>
                    <a:gd name="connsiteX0" fmla="*/ 913442 w 1073327"/>
                    <a:gd name="connsiteY0" fmla="*/ 208648 h 846767"/>
                    <a:gd name="connsiteX1" fmla="*/ 695750 w 1073327"/>
                    <a:gd name="connsiteY1" fmla="*/ 27428 h 846767"/>
                    <a:gd name="connsiteX2" fmla="*/ 206354 w 1073327"/>
                    <a:gd name="connsiteY2" fmla="*/ 59624 h 846767"/>
                    <a:gd name="connsiteX3" fmla="*/ 13170 w 1073327"/>
                    <a:gd name="connsiteY3" fmla="*/ 581219 h 846767"/>
                    <a:gd name="connsiteX4" fmla="*/ 167717 w 1073327"/>
                    <a:gd name="connsiteY4" fmla="*/ 823190 h 846767"/>
                    <a:gd name="connsiteX5" fmla="*/ 927569 w 1073327"/>
                    <a:gd name="connsiteY5" fmla="*/ 823190 h 846767"/>
                    <a:gd name="connsiteX6" fmla="*/ 1071786 w 1073327"/>
                    <a:gd name="connsiteY6" fmla="*/ 758974 h 846767"/>
                    <a:gd name="connsiteX7" fmla="*/ 940448 w 1073327"/>
                    <a:gd name="connsiteY7" fmla="*/ 664932 h 846767"/>
                    <a:gd name="connsiteX8" fmla="*/ 676433 w 1073327"/>
                    <a:gd name="connsiteY8" fmla="*/ 703570 h 846767"/>
                    <a:gd name="connsiteX9" fmla="*/ 938887 w 1073327"/>
                    <a:gd name="connsiteY9" fmla="*/ 354095 h 846767"/>
                    <a:gd name="connsiteX10" fmla="*/ 372335 w 1073327"/>
                    <a:gd name="connsiteY10" fmla="*/ 385015 h 846767"/>
                    <a:gd name="connsiteX11" fmla="*/ 824539 w 1073327"/>
                    <a:gd name="connsiteY11" fmla="*/ 323642 h 846767"/>
                    <a:gd name="connsiteX12" fmla="*/ 913637 w 1073327"/>
                    <a:gd name="connsiteY12" fmla="*/ 263062 h 846767"/>
                    <a:gd name="connsiteX13" fmla="*/ 913442 w 1073327"/>
                    <a:gd name="connsiteY13" fmla="*/ 208648 h 846767"/>
                    <a:gd name="connsiteX0" fmla="*/ 913442 w 1073327"/>
                    <a:gd name="connsiteY0" fmla="*/ 208648 h 856611"/>
                    <a:gd name="connsiteX1" fmla="*/ 695750 w 1073327"/>
                    <a:gd name="connsiteY1" fmla="*/ 27428 h 856611"/>
                    <a:gd name="connsiteX2" fmla="*/ 206354 w 1073327"/>
                    <a:gd name="connsiteY2" fmla="*/ 59624 h 856611"/>
                    <a:gd name="connsiteX3" fmla="*/ 13170 w 1073327"/>
                    <a:gd name="connsiteY3" fmla="*/ 581219 h 856611"/>
                    <a:gd name="connsiteX4" fmla="*/ 167717 w 1073327"/>
                    <a:gd name="connsiteY4" fmla="*/ 823190 h 856611"/>
                    <a:gd name="connsiteX5" fmla="*/ 927569 w 1073327"/>
                    <a:gd name="connsiteY5" fmla="*/ 823190 h 856611"/>
                    <a:gd name="connsiteX6" fmla="*/ 1071786 w 1073327"/>
                    <a:gd name="connsiteY6" fmla="*/ 758974 h 856611"/>
                    <a:gd name="connsiteX7" fmla="*/ 940448 w 1073327"/>
                    <a:gd name="connsiteY7" fmla="*/ 664932 h 856611"/>
                    <a:gd name="connsiteX8" fmla="*/ 676433 w 1073327"/>
                    <a:gd name="connsiteY8" fmla="*/ 703570 h 856611"/>
                    <a:gd name="connsiteX9" fmla="*/ 938887 w 1073327"/>
                    <a:gd name="connsiteY9" fmla="*/ 354095 h 856611"/>
                    <a:gd name="connsiteX10" fmla="*/ 372335 w 1073327"/>
                    <a:gd name="connsiteY10" fmla="*/ 385015 h 856611"/>
                    <a:gd name="connsiteX11" fmla="*/ 824539 w 1073327"/>
                    <a:gd name="connsiteY11" fmla="*/ 323642 h 856611"/>
                    <a:gd name="connsiteX12" fmla="*/ 913637 w 1073327"/>
                    <a:gd name="connsiteY12" fmla="*/ 263062 h 856611"/>
                    <a:gd name="connsiteX13" fmla="*/ 913442 w 1073327"/>
                    <a:gd name="connsiteY13" fmla="*/ 208648 h 856611"/>
                    <a:gd name="connsiteX0" fmla="*/ 913442 w 1073327"/>
                    <a:gd name="connsiteY0" fmla="*/ 208648 h 854249"/>
                    <a:gd name="connsiteX1" fmla="*/ 695750 w 1073327"/>
                    <a:gd name="connsiteY1" fmla="*/ 27428 h 854249"/>
                    <a:gd name="connsiteX2" fmla="*/ 206354 w 1073327"/>
                    <a:gd name="connsiteY2" fmla="*/ 59624 h 854249"/>
                    <a:gd name="connsiteX3" fmla="*/ 13170 w 1073327"/>
                    <a:gd name="connsiteY3" fmla="*/ 581219 h 854249"/>
                    <a:gd name="connsiteX4" fmla="*/ 167717 w 1073327"/>
                    <a:gd name="connsiteY4" fmla="*/ 818459 h 854249"/>
                    <a:gd name="connsiteX5" fmla="*/ 927569 w 1073327"/>
                    <a:gd name="connsiteY5" fmla="*/ 823190 h 854249"/>
                    <a:gd name="connsiteX6" fmla="*/ 1071786 w 1073327"/>
                    <a:gd name="connsiteY6" fmla="*/ 758974 h 854249"/>
                    <a:gd name="connsiteX7" fmla="*/ 940448 w 1073327"/>
                    <a:gd name="connsiteY7" fmla="*/ 664932 h 854249"/>
                    <a:gd name="connsiteX8" fmla="*/ 676433 w 1073327"/>
                    <a:gd name="connsiteY8" fmla="*/ 703570 h 854249"/>
                    <a:gd name="connsiteX9" fmla="*/ 938887 w 1073327"/>
                    <a:gd name="connsiteY9" fmla="*/ 354095 h 854249"/>
                    <a:gd name="connsiteX10" fmla="*/ 372335 w 1073327"/>
                    <a:gd name="connsiteY10" fmla="*/ 385015 h 854249"/>
                    <a:gd name="connsiteX11" fmla="*/ 824539 w 1073327"/>
                    <a:gd name="connsiteY11" fmla="*/ 323642 h 854249"/>
                    <a:gd name="connsiteX12" fmla="*/ 913637 w 1073327"/>
                    <a:gd name="connsiteY12" fmla="*/ 263062 h 854249"/>
                    <a:gd name="connsiteX13" fmla="*/ 913442 w 1073327"/>
                    <a:gd name="connsiteY13" fmla="*/ 208648 h 854249"/>
                    <a:gd name="connsiteX0" fmla="*/ 913442 w 1073327"/>
                    <a:gd name="connsiteY0" fmla="*/ 208648 h 855998"/>
                    <a:gd name="connsiteX1" fmla="*/ 695750 w 1073327"/>
                    <a:gd name="connsiteY1" fmla="*/ 27428 h 855998"/>
                    <a:gd name="connsiteX2" fmla="*/ 206354 w 1073327"/>
                    <a:gd name="connsiteY2" fmla="*/ 59624 h 855998"/>
                    <a:gd name="connsiteX3" fmla="*/ 13170 w 1073327"/>
                    <a:gd name="connsiteY3" fmla="*/ 581219 h 855998"/>
                    <a:gd name="connsiteX4" fmla="*/ 167717 w 1073327"/>
                    <a:gd name="connsiteY4" fmla="*/ 818459 h 855998"/>
                    <a:gd name="connsiteX5" fmla="*/ 927569 w 1073327"/>
                    <a:gd name="connsiteY5" fmla="*/ 823190 h 855998"/>
                    <a:gd name="connsiteX6" fmla="*/ 1071786 w 1073327"/>
                    <a:gd name="connsiteY6" fmla="*/ 758974 h 855998"/>
                    <a:gd name="connsiteX7" fmla="*/ 940448 w 1073327"/>
                    <a:gd name="connsiteY7" fmla="*/ 664932 h 855998"/>
                    <a:gd name="connsiteX8" fmla="*/ 676433 w 1073327"/>
                    <a:gd name="connsiteY8" fmla="*/ 703570 h 855998"/>
                    <a:gd name="connsiteX9" fmla="*/ 938887 w 1073327"/>
                    <a:gd name="connsiteY9" fmla="*/ 354095 h 855998"/>
                    <a:gd name="connsiteX10" fmla="*/ 372335 w 1073327"/>
                    <a:gd name="connsiteY10" fmla="*/ 385015 h 855998"/>
                    <a:gd name="connsiteX11" fmla="*/ 824539 w 1073327"/>
                    <a:gd name="connsiteY11" fmla="*/ 323642 h 855998"/>
                    <a:gd name="connsiteX12" fmla="*/ 913637 w 1073327"/>
                    <a:gd name="connsiteY12" fmla="*/ 263062 h 855998"/>
                    <a:gd name="connsiteX13" fmla="*/ 913442 w 1073327"/>
                    <a:gd name="connsiteY13" fmla="*/ 208648 h 855998"/>
                    <a:gd name="connsiteX0" fmla="*/ 913442 w 1073327"/>
                    <a:gd name="connsiteY0" fmla="*/ 208648 h 850918"/>
                    <a:gd name="connsiteX1" fmla="*/ 695750 w 1073327"/>
                    <a:gd name="connsiteY1" fmla="*/ 27428 h 850918"/>
                    <a:gd name="connsiteX2" fmla="*/ 206354 w 1073327"/>
                    <a:gd name="connsiteY2" fmla="*/ 59624 h 850918"/>
                    <a:gd name="connsiteX3" fmla="*/ 13170 w 1073327"/>
                    <a:gd name="connsiteY3" fmla="*/ 581219 h 850918"/>
                    <a:gd name="connsiteX4" fmla="*/ 167717 w 1073327"/>
                    <a:gd name="connsiteY4" fmla="*/ 818459 h 850918"/>
                    <a:gd name="connsiteX5" fmla="*/ 927569 w 1073327"/>
                    <a:gd name="connsiteY5" fmla="*/ 823190 h 850918"/>
                    <a:gd name="connsiteX6" fmla="*/ 1071786 w 1073327"/>
                    <a:gd name="connsiteY6" fmla="*/ 758974 h 850918"/>
                    <a:gd name="connsiteX7" fmla="*/ 940448 w 1073327"/>
                    <a:gd name="connsiteY7" fmla="*/ 664932 h 850918"/>
                    <a:gd name="connsiteX8" fmla="*/ 676433 w 1073327"/>
                    <a:gd name="connsiteY8" fmla="*/ 703570 h 850918"/>
                    <a:gd name="connsiteX9" fmla="*/ 938887 w 1073327"/>
                    <a:gd name="connsiteY9" fmla="*/ 354095 h 850918"/>
                    <a:gd name="connsiteX10" fmla="*/ 372335 w 1073327"/>
                    <a:gd name="connsiteY10" fmla="*/ 385015 h 850918"/>
                    <a:gd name="connsiteX11" fmla="*/ 824539 w 1073327"/>
                    <a:gd name="connsiteY11" fmla="*/ 323642 h 850918"/>
                    <a:gd name="connsiteX12" fmla="*/ 913637 w 1073327"/>
                    <a:gd name="connsiteY12" fmla="*/ 263062 h 850918"/>
                    <a:gd name="connsiteX13" fmla="*/ 913442 w 1073327"/>
                    <a:gd name="connsiteY13" fmla="*/ 208648 h 850918"/>
                    <a:gd name="connsiteX0" fmla="*/ 913442 w 1073327"/>
                    <a:gd name="connsiteY0" fmla="*/ 208648 h 850918"/>
                    <a:gd name="connsiteX1" fmla="*/ 695750 w 1073327"/>
                    <a:gd name="connsiteY1" fmla="*/ 27428 h 850918"/>
                    <a:gd name="connsiteX2" fmla="*/ 206354 w 1073327"/>
                    <a:gd name="connsiteY2" fmla="*/ 59624 h 850918"/>
                    <a:gd name="connsiteX3" fmla="*/ 13170 w 1073327"/>
                    <a:gd name="connsiteY3" fmla="*/ 581219 h 850918"/>
                    <a:gd name="connsiteX4" fmla="*/ 167717 w 1073327"/>
                    <a:gd name="connsiteY4" fmla="*/ 818459 h 850918"/>
                    <a:gd name="connsiteX5" fmla="*/ 927569 w 1073327"/>
                    <a:gd name="connsiteY5" fmla="*/ 823190 h 850918"/>
                    <a:gd name="connsiteX6" fmla="*/ 1071786 w 1073327"/>
                    <a:gd name="connsiteY6" fmla="*/ 758974 h 850918"/>
                    <a:gd name="connsiteX7" fmla="*/ 940448 w 1073327"/>
                    <a:gd name="connsiteY7" fmla="*/ 664932 h 850918"/>
                    <a:gd name="connsiteX8" fmla="*/ 645291 w 1073327"/>
                    <a:gd name="connsiteY8" fmla="*/ 694109 h 850918"/>
                    <a:gd name="connsiteX9" fmla="*/ 938887 w 1073327"/>
                    <a:gd name="connsiteY9" fmla="*/ 354095 h 850918"/>
                    <a:gd name="connsiteX10" fmla="*/ 372335 w 1073327"/>
                    <a:gd name="connsiteY10" fmla="*/ 385015 h 850918"/>
                    <a:gd name="connsiteX11" fmla="*/ 824539 w 1073327"/>
                    <a:gd name="connsiteY11" fmla="*/ 323642 h 850918"/>
                    <a:gd name="connsiteX12" fmla="*/ 913637 w 1073327"/>
                    <a:gd name="connsiteY12" fmla="*/ 263062 h 850918"/>
                    <a:gd name="connsiteX13" fmla="*/ 913442 w 1073327"/>
                    <a:gd name="connsiteY13" fmla="*/ 208648 h 850918"/>
                    <a:gd name="connsiteX0" fmla="*/ 913442 w 1073327"/>
                    <a:gd name="connsiteY0" fmla="*/ 208648 h 850918"/>
                    <a:gd name="connsiteX1" fmla="*/ 695750 w 1073327"/>
                    <a:gd name="connsiteY1" fmla="*/ 27428 h 850918"/>
                    <a:gd name="connsiteX2" fmla="*/ 206354 w 1073327"/>
                    <a:gd name="connsiteY2" fmla="*/ 59624 h 850918"/>
                    <a:gd name="connsiteX3" fmla="*/ 13170 w 1073327"/>
                    <a:gd name="connsiteY3" fmla="*/ 581219 h 850918"/>
                    <a:gd name="connsiteX4" fmla="*/ 167717 w 1073327"/>
                    <a:gd name="connsiteY4" fmla="*/ 818459 h 850918"/>
                    <a:gd name="connsiteX5" fmla="*/ 927569 w 1073327"/>
                    <a:gd name="connsiteY5" fmla="*/ 823190 h 850918"/>
                    <a:gd name="connsiteX6" fmla="*/ 1071786 w 1073327"/>
                    <a:gd name="connsiteY6" fmla="*/ 758974 h 850918"/>
                    <a:gd name="connsiteX7" fmla="*/ 940448 w 1073327"/>
                    <a:gd name="connsiteY7" fmla="*/ 664932 h 850918"/>
                    <a:gd name="connsiteX8" fmla="*/ 645291 w 1073327"/>
                    <a:gd name="connsiteY8" fmla="*/ 694109 h 850918"/>
                    <a:gd name="connsiteX9" fmla="*/ 938887 w 1073327"/>
                    <a:gd name="connsiteY9" fmla="*/ 354095 h 850918"/>
                    <a:gd name="connsiteX10" fmla="*/ 372335 w 1073327"/>
                    <a:gd name="connsiteY10" fmla="*/ 385015 h 850918"/>
                    <a:gd name="connsiteX11" fmla="*/ 824539 w 1073327"/>
                    <a:gd name="connsiteY11" fmla="*/ 323642 h 850918"/>
                    <a:gd name="connsiteX12" fmla="*/ 913637 w 1073327"/>
                    <a:gd name="connsiteY12" fmla="*/ 263062 h 850918"/>
                    <a:gd name="connsiteX13" fmla="*/ 913442 w 1073327"/>
                    <a:gd name="connsiteY13" fmla="*/ 208648 h 850918"/>
                    <a:gd name="connsiteX0" fmla="*/ 913442 w 1073327"/>
                    <a:gd name="connsiteY0" fmla="*/ 208648 h 850918"/>
                    <a:gd name="connsiteX1" fmla="*/ 695750 w 1073327"/>
                    <a:gd name="connsiteY1" fmla="*/ 27428 h 850918"/>
                    <a:gd name="connsiteX2" fmla="*/ 206354 w 1073327"/>
                    <a:gd name="connsiteY2" fmla="*/ 59624 h 850918"/>
                    <a:gd name="connsiteX3" fmla="*/ 13170 w 1073327"/>
                    <a:gd name="connsiteY3" fmla="*/ 581219 h 850918"/>
                    <a:gd name="connsiteX4" fmla="*/ 167717 w 1073327"/>
                    <a:gd name="connsiteY4" fmla="*/ 818459 h 850918"/>
                    <a:gd name="connsiteX5" fmla="*/ 927569 w 1073327"/>
                    <a:gd name="connsiteY5" fmla="*/ 823190 h 850918"/>
                    <a:gd name="connsiteX6" fmla="*/ 1071786 w 1073327"/>
                    <a:gd name="connsiteY6" fmla="*/ 758974 h 850918"/>
                    <a:gd name="connsiteX7" fmla="*/ 940448 w 1073327"/>
                    <a:gd name="connsiteY7" fmla="*/ 664932 h 850918"/>
                    <a:gd name="connsiteX8" fmla="*/ 645291 w 1073327"/>
                    <a:gd name="connsiteY8" fmla="*/ 694109 h 850918"/>
                    <a:gd name="connsiteX9" fmla="*/ 995981 w 1073327"/>
                    <a:gd name="connsiteY9" fmla="*/ 533851 h 850918"/>
                    <a:gd name="connsiteX10" fmla="*/ 372335 w 1073327"/>
                    <a:gd name="connsiteY10" fmla="*/ 385015 h 850918"/>
                    <a:gd name="connsiteX11" fmla="*/ 824539 w 1073327"/>
                    <a:gd name="connsiteY11" fmla="*/ 323642 h 850918"/>
                    <a:gd name="connsiteX12" fmla="*/ 913637 w 1073327"/>
                    <a:gd name="connsiteY12" fmla="*/ 263062 h 850918"/>
                    <a:gd name="connsiteX13" fmla="*/ 913442 w 1073327"/>
                    <a:gd name="connsiteY13" fmla="*/ 208648 h 850918"/>
                    <a:gd name="connsiteX0" fmla="*/ 913442 w 1073327"/>
                    <a:gd name="connsiteY0" fmla="*/ 208648 h 850918"/>
                    <a:gd name="connsiteX1" fmla="*/ 695750 w 1073327"/>
                    <a:gd name="connsiteY1" fmla="*/ 27428 h 850918"/>
                    <a:gd name="connsiteX2" fmla="*/ 206354 w 1073327"/>
                    <a:gd name="connsiteY2" fmla="*/ 59624 h 850918"/>
                    <a:gd name="connsiteX3" fmla="*/ 13170 w 1073327"/>
                    <a:gd name="connsiteY3" fmla="*/ 581219 h 850918"/>
                    <a:gd name="connsiteX4" fmla="*/ 167717 w 1073327"/>
                    <a:gd name="connsiteY4" fmla="*/ 818459 h 850918"/>
                    <a:gd name="connsiteX5" fmla="*/ 927569 w 1073327"/>
                    <a:gd name="connsiteY5" fmla="*/ 823190 h 850918"/>
                    <a:gd name="connsiteX6" fmla="*/ 1071786 w 1073327"/>
                    <a:gd name="connsiteY6" fmla="*/ 758974 h 850918"/>
                    <a:gd name="connsiteX7" fmla="*/ 940448 w 1073327"/>
                    <a:gd name="connsiteY7" fmla="*/ 664932 h 850918"/>
                    <a:gd name="connsiteX8" fmla="*/ 645291 w 1073327"/>
                    <a:gd name="connsiteY8" fmla="*/ 694109 h 850918"/>
                    <a:gd name="connsiteX9" fmla="*/ 972911 w 1073327"/>
                    <a:gd name="connsiteY9" fmla="*/ 572179 h 850918"/>
                    <a:gd name="connsiteX10" fmla="*/ 995981 w 1073327"/>
                    <a:gd name="connsiteY10" fmla="*/ 533851 h 850918"/>
                    <a:gd name="connsiteX11" fmla="*/ 372335 w 1073327"/>
                    <a:gd name="connsiteY11" fmla="*/ 385015 h 850918"/>
                    <a:gd name="connsiteX12" fmla="*/ 824539 w 1073327"/>
                    <a:gd name="connsiteY12" fmla="*/ 323642 h 850918"/>
                    <a:gd name="connsiteX13" fmla="*/ 913637 w 1073327"/>
                    <a:gd name="connsiteY13" fmla="*/ 263062 h 850918"/>
                    <a:gd name="connsiteX14" fmla="*/ 913442 w 1073327"/>
                    <a:gd name="connsiteY14" fmla="*/ 208648 h 850918"/>
                    <a:gd name="connsiteX0" fmla="*/ 913442 w 1073327"/>
                    <a:gd name="connsiteY0" fmla="*/ 208648 h 850918"/>
                    <a:gd name="connsiteX1" fmla="*/ 695750 w 1073327"/>
                    <a:gd name="connsiteY1" fmla="*/ 27428 h 850918"/>
                    <a:gd name="connsiteX2" fmla="*/ 206354 w 1073327"/>
                    <a:gd name="connsiteY2" fmla="*/ 59624 h 850918"/>
                    <a:gd name="connsiteX3" fmla="*/ 13170 w 1073327"/>
                    <a:gd name="connsiteY3" fmla="*/ 581219 h 850918"/>
                    <a:gd name="connsiteX4" fmla="*/ 167717 w 1073327"/>
                    <a:gd name="connsiteY4" fmla="*/ 818459 h 850918"/>
                    <a:gd name="connsiteX5" fmla="*/ 927569 w 1073327"/>
                    <a:gd name="connsiteY5" fmla="*/ 823190 h 850918"/>
                    <a:gd name="connsiteX6" fmla="*/ 1071786 w 1073327"/>
                    <a:gd name="connsiteY6" fmla="*/ 758974 h 850918"/>
                    <a:gd name="connsiteX7" fmla="*/ 940448 w 1073327"/>
                    <a:gd name="connsiteY7" fmla="*/ 664932 h 850918"/>
                    <a:gd name="connsiteX8" fmla="*/ 645291 w 1073327"/>
                    <a:gd name="connsiteY8" fmla="*/ 694109 h 850918"/>
                    <a:gd name="connsiteX9" fmla="*/ 972911 w 1073327"/>
                    <a:gd name="connsiteY9" fmla="*/ 572179 h 850918"/>
                    <a:gd name="connsiteX10" fmla="*/ 1030004 w 1073327"/>
                    <a:gd name="connsiteY10" fmla="*/ 548527 h 850918"/>
                    <a:gd name="connsiteX11" fmla="*/ 995981 w 1073327"/>
                    <a:gd name="connsiteY11" fmla="*/ 533851 h 850918"/>
                    <a:gd name="connsiteX12" fmla="*/ 372335 w 1073327"/>
                    <a:gd name="connsiteY12" fmla="*/ 385015 h 850918"/>
                    <a:gd name="connsiteX13" fmla="*/ 824539 w 1073327"/>
                    <a:gd name="connsiteY13" fmla="*/ 323642 h 850918"/>
                    <a:gd name="connsiteX14" fmla="*/ 913637 w 1073327"/>
                    <a:gd name="connsiteY14" fmla="*/ 263062 h 850918"/>
                    <a:gd name="connsiteX15" fmla="*/ 913442 w 1073327"/>
                    <a:gd name="connsiteY15" fmla="*/ 208648 h 850918"/>
                    <a:gd name="connsiteX0" fmla="*/ 913442 w 1073327"/>
                    <a:gd name="connsiteY0" fmla="*/ 208648 h 850918"/>
                    <a:gd name="connsiteX1" fmla="*/ 695750 w 1073327"/>
                    <a:gd name="connsiteY1" fmla="*/ 27428 h 850918"/>
                    <a:gd name="connsiteX2" fmla="*/ 206354 w 1073327"/>
                    <a:gd name="connsiteY2" fmla="*/ 59624 h 850918"/>
                    <a:gd name="connsiteX3" fmla="*/ 13170 w 1073327"/>
                    <a:gd name="connsiteY3" fmla="*/ 581219 h 850918"/>
                    <a:gd name="connsiteX4" fmla="*/ 167717 w 1073327"/>
                    <a:gd name="connsiteY4" fmla="*/ 818459 h 850918"/>
                    <a:gd name="connsiteX5" fmla="*/ 927569 w 1073327"/>
                    <a:gd name="connsiteY5" fmla="*/ 823190 h 850918"/>
                    <a:gd name="connsiteX6" fmla="*/ 1071786 w 1073327"/>
                    <a:gd name="connsiteY6" fmla="*/ 758974 h 850918"/>
                    <a:gd name="connsiteX7" fmla="*/ 940448 w 1073327"/>
                    <a:gd name="connsiteY7" fmla="*/ 664932 h 850918"/>
                    <a:gd name="connsiteX8" fmla="*/ 645291 w 1073327"/>
                    <a:gd name="connsiteY8" fmla="*/ 694109 h 850918"/>
                    <a:gd name="connsiteX9" fmla="*/ 972911 w 1073327"/>
                    <a:gd name="connsiteY9" fmla="*/ 572179 h 850918"/>
                    <a:gd name="connsiteX10" fmla="*/ 1030004 w 1073327"/>
                    <a:gd name="connsiteY10" fmla="*/ 576910 h 850918"/>
                    <a:gd name="connsiteX11" fmla="*/ 995981 w 1073327"/>
                    <a:gd name="connsiteY11" fmla="*/ 533851 h 850918"/>
                    <a:gd name="connsiteX12" fmla="*/ 372335 w 1073327"/>
                    <a:gd name="connsiteY12" fmla="*/ 385015 h 850918"/>
                    <a:gd name="connsiteX13" fmla="*/ 824539 w 1073327"/>
                    <a:gd name="connsiteY13" fmla="*/ 323642 h 850918"/>
                    <a:gd name="connsiteX14" fmla="*/ 913637 w 1073327"/>
                    <a:gd name="connsiteY14" fmla="*/ 263062 h 850918"/>
                    <a:gd name="connsiteX15" fmla="*/ 913442 w 1073327"/>
                    <a:gd name="connsiteY15" fmla="*/ 208648 h 850918"/>
                    <a:gd name="connsiteX0" fmla="*/ 913442 w 1073327"/>
                    <a:gd name="connsiteY0" fmla="*/ 208648 h 850918"/>
                    <a:gd name="connsiteX1" fmla="*/ 695750 w 1073327"/>
                    <a:gd name="connsiteY1" fmla="*/ 27428 h 850918"/>
                    <a:gd name="connsiteX2" fmla="*/ 206354 w 1073327"/>
                    <a:gd name="connsiteY2" fmla="*/ 59624 h 850918"/>
                    <a:gd name="connsiteX3" fmla="*/ 13170 w 1073327"/>
                    <a:gd name="connsiteY3" fmla="*/ 581219 h 850918"/>
                    <a:gd name="connsiteX4" fmla="*/ 167717 w 1073327"/>
                    <a:gd name="connsiteY4" fmla="*/ 818459 h 850918"/>
                    <a:gd name="connsiteX5" fmla="*/ 927569 w 1073327"/>
                    <a:gd name="connsiteY5" fmla="*/ 823190 h 850918"/>
                    <a:gd name="connsiteX6" fmla="*/ 1071786 w 1073327"/>
                    <a:gd name="connsiteY6" fmla="*/ 758974 h 850918"/>
                    <a:gd name="connsiteX7" fmla="*/ 940448 w 1073327"/>
                    <a:gd name="connsiteY7" fmla="*/ 664932 h 850918"/>
                    <a:gd name="connsiteX8" fmla="*/ 645291 w 1073327"/>
                    <a:gd name="connsiteY8" fmla="*/ 694109 h 850918"/>
                    <a:gd name="connsiteX9" fmla="*/ 1004053 w 1073327"/>
                    <a:gd name="connsiteY9" fmla="*/ 586370 h 850918"/>
                    <a:gd name="connsiteX10" fmla="*/ 1030004 w 1073327"/>
                    <a:gd name="connsiteY10" fmla="*/ 576910 h 850918"/>
                    <a:gd name="connsiteX11" fmla="*/ 995981 w 1073327"/>
                    <a:gd name="connsiteY11" fmla="*/ 533851 h 850918"/>
                    <a:gd name="connsiteX12" fmla="*/ 372335 w 1073327"/>
                    <a:gd name="connsiteY12" fmla="*/ 385015 h 850918"/>
                    <a:gd name="connsiteX13" fmla="*/ 824539 w 1073327"/>
                    <a:gd name="connsiteY13" fmla="*/ 323642 h 850918"/>
                    <a:gd name="connsiteX14" fmla="*/ 913637 w 1073327"/>
                    <a:gd name="connsiteY14" fmla="*/ 263062 h 850918"/>
                    <a:gd name="connsiteX15" fmla="*/ 913442 w 1073327"/>
                    <a:gd name="connsiteY15" fmla="*/ 208648 h 850918"/>
                    <a:gd name="connsiteX0" fmla="*/ 913442 w 1073327"/>
                    <a:gd name="connsiteY0" fmla="*/ 208648 h 849133"/>
                    <a:gd name="connsiteX1" fmla="*/ 695750 w 1073327"/>
                    <a:gd name="connsiteY1" fmla="*/ 27428 h 849133"/>
                    <a:gd name="connsiteX2" fmla="*/ 206354 w 1073327"/>
                    <a:gd name="connsiteY2" fmla="*/ 59624 h 849133"/>
                    <a:gd name="connsiteX3" fmla="*/ 13170 w 1073327"/>
                    <a:gd name="connsiteY3" fmla="*/ 581219 h 849133"/>
                    <a:gd name="connsiteX4" fmla="*/ 170039 w 1073327"/>
                    <a:gd name="connsiteY4" fmla="*/ 814148 h 849133"/>
                    <a:gd name="connsiteX5" fmla="*/ 927569 w 1073327"/>
                    <a:gd name="connsiteY5" fmla="*/ 823190 h 849133"/>
                    <a:gd name="connsiteX6" fmla="*/ 1071786 w 1073327"/>
                    <a:gd name="connsiteY6" fmla="*/ 758974 h 849133"/>
                    <a:gd name="connsiteX7" fmla="*/ 940448 w 1073327"/>
                    <a:gd name="connsiteY7" fmla="*/ 664932 h 849133"/>
                    <a:gd name="connsiteX8" fmla="*/ 645291 w 1073327"/>
                    <a:gd name="connsiteY8" fmla="*/ 694109 h 849133"/>
                    <a:gd name="connsiteX9" fmla="*/ 1004053 w 1073327"/>
                    <a:gd name="connsiteY9" fmla="*/ 586370 h 849133"/>
                    <a:gd name="connsiteX10" fmla="*/ 1030004 w 1073327"/>
                    <a:gd name="connsiteY10" fmla="*/ 576910 h 849133"/>
                    <a:gd name="connsiteX11" fmla="*/ 995981 w 1073327"/>
                    <a:gd name="connsiteY11" fmla="*/ 533851 h 849133"/>
                    <a:gd name="connsiteX12" fmla="*/ 372335 w 1073327"/>
                    <a:gd name="connsiteY12" fmla="*/ 385015 h 849133"/>
                    <a:gd name="connsiteX13" fmla="*/ 824539 w 1073327"/>
                    <a:gd name="connsiteY13" fmla="*/ 323642 h 849133"/>
                    <a:gd name="connsiteX14" fmla="*/ 913637 w 1073327"/>
                    <a:gd name="connsiteY14" fmla="*/ 263062 h 849133"/>
                    <a:gd name="connsiteX15" fmla="*/ 913442 w 1073327"/>
                    <a:gd name="connsiteY15" fmla="*/ 208648 h 849133"/>
                    <a:gd name="connsiteX0" fmla="*/ 913442 w 1073327"/>
                    <a:gd name="connsiteY0" fmla="*/ 208648 h 845932"/>
                    <a:gd name="connsiteX1" fmla="*/ 695750 w 1073327"/>
                    <a:gd name="connsiteY1" fmla="*/ 27428 h 845932"/>
                    <a:gd name="connsiteX2" fmla="*/ 206354 w 1073327"/>
                    <a:gd name="connsiteY2" fmla="*/ 59624 h 845932"/>
                    <a:gd name="connsiteX3" fmla="*/ 13170 w 1073327"/>
                    <a:gd name="connsiteY3" fmla="*/ 581219 h 845932"/>
                    <a:gd name="connsiteX4" fmla="*/ 170039 w 1073327"/>
                    <a:gd name="connsiteY4" fmla="*/ 814148 h 845932"/>
                    <a:gd name="connsiteX5" fmla="*/ 927569 w 1073327"/>
                    <a:gd name="connsiteY5" fmla="*/ 823190 h 845932"/>
                    <a:gd name="connsiteX6" fmla="*/ 1071786 w 1073327"/>
                    <a:gd name="connsiteY6" fmla="*/ 758974 h 845932"/>
                    <a:gd name="connsiteX7" fmla="*/ 940448 w 1073327"/>
                    <a:gd name="connsiteY7" fmla="*/ 664932 h 845932"/>
                    <a:gd name="connsiteX8" fmla="*/ 645291 w 1073327"/>
                    <a:gd name="connsiteY8" fmla="*/ 694109 h 845932"/>
                    <a:gd name="connsiteX9" fmla="*/ 1004053 w 1073327"/>
                    <a:gd name="connsiteY9" fmla="*/ 586370 h 845932"/>
                    <a:gd name="connsiteX10" fmla="*/ 1030004 w 1073327"/>
                    <a:gd name="connsiteY10" fmla="*/ 576910 h 845932"/>
                    <a:gd name="connsiteX11" fmla="*/ 995981 w 1073327"/>
                    <a:gd name="connsiteY11" fmla="*/ 533851 h 845932"/>
                    <a:gd name="connsiteX12" fmla="*/ 372335 w 1073327"/>
                    <a:gd name="connsiteY12" fmla="*/ 385015 h 845932"/>
                    <a:gd name="connsiteX13" fmla="*/ 824539 w 1073327"/>
                    <a:gd name="connsiteY13" fmla="*/ 323642 h 845932"/>
                    <a:gd name="connsiteX14" fmla="*/ 913637 w 1073327"/>
                    <a:gd name="connsiteY14" fmla="*/ 263062 h 845932"/>
                    <a:gd name="connsiteX15" fmla="*/ 913442 w 1073327"/>
                    <a:gd name="connsiteY15" fmla="*/ 208648 h 845932"/>
                    <a:gd name="connsiteX0" fmla="*/ 914711 w 1074596"/>
                    <a:gd name="connsiteY0" fmla="*/ 207437 h 844721"/>
                    <a:gd name="connsiteX1" fmla="*/ 697019 w 1074596"/>
                    <a:gd name="connsiteY1" fmla="*/ 26217 h 844721"/>
                    <a:gd name="connsiteX2" fmla="*/ 193696 w 1074596"/>
                    <a:gd name="connsiteY2" fmla="*/ 60568 h 844721"/>
                    <a:gd name="connsiteX3" fmla="*/ 14439 w 1074596"/>
                    <a:gd name="connsiteY3" fmla="*/ 580008 h 844721"/>
                    <a:gd name="connsiteX4" fmla="*/ 171308 w 1074596"/>
                    <a:gd name="connsiteY4" fmla="*/ 812937 h 844721"/>
                    <a:gd name="connsiteX5" fmla="*/ 928838 w 1074596"/>
                    <a:gd name="connsiteY5" fmla="*/ 821979 h 844721"/>
                    <a:gd name="connsiteX6" fmla="*/ 1073055 w 1074596"/>
                    <a:gd name="connsiteY6" fmla="*/ 757763 h 844721"/>
                    <a:gd name="connsiteX7" fmla="*/ 941717 w 1074596"/>
                    <a:gd name="connsiteY7" fmla="*/ 663721 h 844721"/>
                    <a:gd name="connsiteX8" fmla="*/ 646560 w 1074596"/>
                    <a:gd name="connsiteY8" fmla="*/ 692898 h 844721"/>
                    <a:gd name="connsiteX9" fmla="*/ 1005322 w 1074596"/>
                    <a:gd name="connsiteY9" fmla="*/ 585159 h 844721"/>
                    <a:gd name="connsiteX10" fmla="*/ 1031273 w 1074596"/>
                    <a:gd name="connsiteY10" fmla="*/ 575699 h 844721"/>
                    <a:gd name="connsiteX11" fmla="*/ 997250 w 1074596"/>
                    <a:gd name="connsiteY11" fmla="*/ 532640 h 844721"/>
                    <a:gd name="connsiteX12" fmla="*/ 373604 w 1074596"/>
                    <a:gd name="connsiteY12" fmla="*/ 383804 h 844721"/>
                    <a:gd name="connsiteX13" fmla="*/ 825808 w 1074596"/>
                    <a:gd name="connsiteY13" fmla="*/ 322431 h 844721"/>
                    <a:gd name="connsiteX14" fmla="*/ 914906 w 1074596"/>
                    <a:gd name="connsiteY14" fmla="*/ 261851 h 844721"/>
                    <a:gd name="connsiteX15" fmla="*/ 914711 w 1074596"/>
                    <a:gd name="connsiteY15" fmla="*/ 207437 h 844721"/>
                    <a:gd name="connsiteX0" fmla="*/ 914711 w 1074596"/>
                    <a:gd name="connsiteY0" fmla="*/ 199919 h 837203"/>
                    <a:gd name="connsiteX1" fmla="*/ 697019 w 1074596"/>
                    <a:gd name="connsiteY1" fmla="*/ 18699 h 837203"/>
                    <a:gd name="connsiteX2" fmla="*/ 193696 w 1074596"/>
                    <a:gd name="connsiteY2" fmla="*/ 53050 h 837203"/>
                    <a:gd name="connsiteX3" fmla="*/ 14439 w 1074596"/>
                    <a:gd name="connsiteY3" fmla="*/ 572490 h 837203"/>
                    <a:gd name="connsiteX4" fmla="*/ 171308 w 1074596"/>
                    <a:gd name="connsiteY4" fmla="*/ 805419 h 837203"/>
                    <a:gd name="connsiteX5" fmla="*/ 928838 w 1074596"/>
                    <a:gd name="connsiteY5" fmla="*/ 814461 h 837203"/>
                    <a:gd name="connsiteX6" fmla="*/ 1073055 w 1074596"/>
                    <a:gd name="connsiteY6" fmla="*/ 750245 h 837203"/>
                    <a:gd name="connsiteX7" fmla="*/ 941717 w 1074596"/>
                    <a:gd name="connsiteY7" fmla="*/ 656203 h 837203"/>
                    <a:gd name="connsiteX8" fmla="*/ 646560 w 1074596"/>
                    <a:gd name="connsiteY8" fmla="*/ 685380 h 837203"/>
                    <a:gd name="connsiteX9" fmla="*/ 1005322 w 1074596"/>
                    <a:gd name="connsiteY9" fmla="*/ 577641 h 837203"/>
                    <a:gd name="connsiteX10" fmla="*/ 1031273 w 1074596"/>
                    <a:gd name="connsiteY10" fmla="*/ 568181 h 837203"/>
                    <a:gd name="connsiteX11" fmla="*/ 997250 w 1074596"/>
                    <a:gd name="connsiteY11" fmla="*/ 525122 h 837203"/>
                    <a:gd name="connsiteX12" fmla="*/ 373604 w 1074596"/>
                    <a:gd name="connsiteY12" fmla="*/ 376286 h 837203"/>
                    <a:gd name="connsiteX13" fmla="*/ 825808 w 1074596"/>
                    <a:gd name="connsiteY13" fmla="*/ 314913 h 837203"/>
                    <a:gd name="connsiteX14" fmla="*/ 914906 w 1074596"/>
                    <a:gd name="connsiteY14" fmla="*/ 254333 h 837203"/>
                    <a:gd name="connsiteX15" fmla="*/ 914711 w 1074596"/>
                    <a:gd name="connsiteY15" fmla="*/ 199919 h 837203"/>
                    <a:gd name="connsiteX0" fmla="*/ 914711 w 1074596"/>
                    <a:gd name="connsiteY0" fmla="*/ 199919 h 837203"/>
                    <a:gd name="connsiteX1" fmla="*/ 697019 w 1074596"/>
                    <a:gd name="connsiteY1" fmla="*/ 18699 h 837203"/>
                    <a:gd name="connsiteX2" fmla="*/ 193696 w 1074596"/>
                    <a:gd name="connsiteY2" fmla="*/ 53050 h 837203"/>
                    <a:gd name="connsiteX3" fmla="*/ 14439 w 1074596"/>
                    <a:gd name="connsiteY3" fmla="*/ 572490 h 837203"/>
                    <a:gd name="connsiteX4" fmla="*/ 171308 w 1074596"/>
                    <a:gd name="connsiteY4" fmla="*/ 805419 h 837203"/>
                    <a:gd name="connsiteX5" fmla="*/ 928838 w 1074596"/>
                    <a:gd name="connsiteY5" fmla="*/ 814461 h 837203"/>
                    <a:gd name="connsiteX6" fmla="*/ 1073055 w 1074596"/>
                    <a:gd name="connsiteY6" fmla="*/ 750245 h 837203"/>
                    <a:gd name="connsiteX7" fmla="*/ 930111 w 1074596"/>
                    <a:gd name="connsiteY7" fmla="*/ 662669 h 837203"/>
                    <a:gd name="connsiteX8" fmla="*/ 646560 w 1074596"/>
                    <a:gd name="connsiteY8" fmla="*/ 685380 h 837203"/>
                    <a:gd name="connsiteX9" fmla="*/ 1005322 w 1074596"/>
                    <a:gd name="connsiteY9" fmla="*/ 577641 h 837203"/>
                    <a:gd name="connsiteX10" fmla="*/ 1031273 w 1074596"/>
                    <a:gd name="connsiteY10" fmla="*/ 568181 h 837203"/>
                    <a:gd name="connsiteX11" fmla="*/ 997250 w 1074596"/>
                    <a:gd name="connsiteY11" fmla="*/ 525122 h 837203"/>
                    <a:gd name="connsiteX12" fmla="*/ 373604 w 1074596"/>
                    <a:gd name="connsiteY12" fmla="*/ 376286 h 837203"/>
                    <a:gd name="connsiteX13" fmla="*/ 825808 w 1074596"/>
                    <a:gd name="connsiteY13" fmla="*/ 314913 h 837203"/>
                    <a:gd name="connsiteX14" fmla="*/ 914906 w 1074596"/>
                    <a:gd name="connsiteY14" fmla="*/ 254333 h 837203"/>
                    <a:gd name="connsiteX15" fmla="*/ 914711 w 1074596"/>
                    <a:gd name="connsiteY15" fmla="*/ 199919 h 837203"/>
                    <a:gd name="connsiteX0" fmla="*/ 914711 w 1074596"/>
                    <a:gd name="connsiteY0" fmla="*/ 199919 h 837203"/>
                    <a:gd name="connsiteX1" fmla="*/ 697019 w 1074596"/>
                    <a:gd name="connsiteY1" fmla="*/ 18699 h 837203"/>
                    <a:gd name="connsiteX2" fmla="*/ 193696 w 1074596"/>
                    <a:gd name="connsiteY2" fmla="*/ 53050 h 837203"/>
                    <a:gd name="connsiteX3" fmla="*/ 14439 w 1074596"/>
                    <a:gd name="connsiteY3" fmla="*/ 572490 h 837203"/>
                    <a:gd name="connsiteX4" fmla="*/ 171308 w 1074596"/>
                    <a:gd name="connsiteY4" fmla="*/ 805419 h 837203"/>
                    <a:gd name="connsiteX5" fmla="*/ 928838 w 1074596"/>
                    <a:gd name="connsiteY5" fmla="*/ 814461 h 837203"/>
                    <a:gd name="connsiteX6" fmla="*/ 1073055 w 1074596"/>
                    <a:gd name="connsiteY6" fmla="*/ 750245 h 837203"/>
                    <a:gd name="connsiteX7" fmla="*/ 930111 w 1074596"/>
                    <a:gd name="connsiteY7" fmla="*/ 662669 h 837203"/>
                    <a:gd name="connsiteX8" fmla="*/ 646560 w 1074596"/>
                    <a:gd name="connsiteY8" fmla="*/ 685380 h 837203"/>
                    <a:gd name="connsiteX9" fmla="*/ 1005322 w 1074596"/>
                    <a:gd name="connsiteY9" fmla="*/ 577641 h 837203"/>
                    <a:gd name="connsiteX10" fmla="*/ 1031273 w 1074596"/>
                    <a:gd name="connsiteY10" fmla="*/ 568181 h 837203"/>
                    <a:gd name="connsiteX11" fmla="*/ 997250 w 1074596"/>
                    <a:gd name="connsiteY11" fmla="*/ 525122 h 837203"/>
                    <a:gd name="connsiteX12" fmla="*/ 373604 w 1074596"/>
                    <a:gd name="connsiteY12" fmla="*/ 376286 h 837203"/>
                    <a:gd name="connsiteX13" fmla="*/ 825808 w 1074596"/>
                    <a:gd name="connsiteY13" fmla="*/ 314913 h 837203"/>
                    <a:gd name="connsiteX14" fmla="*/ 914906 w 1074596"/>
                    <a:gd name="connsiteY14" fmla="*/ 254333 h 837203"/>
                    <a:gd name="connsiteX15" fmla="*/ 914711 w 1074596"/>
                    <a:gd name="connsiteY15" fmla="*/ 199919 h 837203"/>
                    <a:gd name="connsiteX0" fmla="*/ 914711 w 1074349"/>
                    <a:gd name="connsiteY0" fmla="*/ 199919 h 851379"/>
                    <a:gd name="connsiteX1" fmla="*/ 697019 w 1074349"/>
                    <a:gd name="connsiteY1" fmla="*/ 18699 h 851379"/>
                    <a:gd name="connsiteX2" fmla="*/ 193696 w 1074349"/>
                    <a:gd name="connsiteY2" fmla="*/ 53050 h 851379"/>
                    <a:gd name="connsiteX3" fmla="*/ 14439 w 1074349"/>
                    <a:gd name="connsiteY3" fmla="*/ 572490 h 851379"/>
                    <a:gd name="connsiteX4" fmla="*/ 171308 w 1074349"/>
                    <a:gd name="connsiteY4" fmla="*/ 805419 h 851379"/>
                    <a:gd name="connsiteX5" fmla="*/ 840635 w 1074349"/>
                    <a:gd name="connsiteY5" fmla="*/ 833860 h 851379"/>
                    <a:gd name="connsiteX6" fmla="*/ 1073055 w 1074349"/>
                    <a:gd name="connsiteY6" fmla="*/ 750245 h 851379"/>
                    <a:gd name="connsiteX7" fmla="*/ 930111 w 1074349"/>
                    <a:gd name="connsiteY7" fmla="*/ 662669 h 851379"/>
                    <a:gd name="connsiteX8" fmla="*/ 646560 w 1074349"/>
                    <a:gd name="connsiteY8" fmla="*/ 685380 h 851379"/>
                    <a:gd name="connsiteX9" fmla="*/ 1005322 w 1074349"/>
                    <a:gd name="connsiteY9" fmla="*/ 577641 h 851379"/>
                    <a:gd name="connsiteX10" fmla="*/ 1031273 w 1074349"/>
                    <a:gd name="connsiteY10" fmla="*/ 568181 h 851379"/>
                    <a:gd name="connsiteX11" fmla="*/ 997250 w 1074349"/>
                    <a:gd name="connsiteY11" fmla="*/ 525122 h 851379"/>
                    <a:gd name="connsiteX12" fmla="*/ 373604 w 1074349"/>
                    <a:gd name="connsiteY12" fmla="*/ 376286 h 851379"/>
                    <a:gd name="connsiteX13" fmla="*/ 825808 w 1074349"/>
                    <a:gd name="connsiteY13" fmla="*/ 314913 h 851379"/>
                    <a:gd name="connsiteX14" fmla="*/ 914906 w 1074349"/>
                    <a:gd name="connsiteY14" fmla="*/ 254333 h 851379"/>
                    <a:gd name="connsiteX15" fmla="*/ 914711 w 1074349"/>
                    <a:gd name="connsiteY15" fmla="*/ 199919 h 851379"/>
                    <a:gd name="connsiteX0" fmla="*/ 914711 w 1074349"/>
                    <a:gd name="connsiteY0" fmla="*/ 199919 h 851379"/>
                    <a:gd name="connsiteX1" fmla="*/ 697019 w 1074349"/>
                    <a:gd name="connsiteY1" fmla="*/ 18699 h 851379"/>
                    <a:gd name="connsiteX2" fmla="*/ 193696 w 1074349"/>
                    <a:gd name="connsiteY2" fmla="*/ 53050 h 851379"/>
                    <a:gd name="connsiteX3" fmla="*/ 14439 w 1074349"/>
                    <a:gd name="connsiteY3" fmla="*/ 572490 h 851379"/>
                    <a:gd name="connsiteX4" fmla="*/ 171308 w 1074349"/>
                    <a:gd name="connsiteY4" fmla="*/ 805419 h 851379"/>
                    <a:gd name="connsiteX5" fmla="*/ 840635 w 1074349"/>
                    <a:gd name="connsiteY5" fmla="*/ 833860 h 851379"/>
                    <a:gd name="connsiteX6" fmla="*/ 1073055 w 1074349"/>
                    <a:gd name="connsiteY6" fmla="*/ 750245 h 851379"/>
                    <a:gd name="connsiteX7" fmla="*/ 930111 w 1074349"/>
                    <a:gd name="connsiteY7" fmla="*/ 662669 h 851379"/>
                    <a:gd name="connsiteX8" fmla="*/ 646560 w 1074349"/>
                    <a:gd name="connsiteY8" fmla="*/ 685380 h 851379"/>
                    <a:gd name="connsiteX9" fmla="*/ 1005322 w 1074349"/>
                    <a:gd name="connsiteY9" fmla="*/ 577641 h 851379"/>
                    <a:gd name="connsiteX10" fmla="*/ 1031273 w 1074349"/>
                    <a:gd name="connsiteY10" fmla="*/ 568181 h 851379"/>
                    <a:gd name="connsiteX11" fmla="*/ 997250 w 1074349"/>
                    <a:gd name="connsiteY11" fmla="*/ 525122 h 851379"/>
                    <a:gd name="connsiteX12" fmla="*/ 373604 w 1074349"/>
                    <a:gd name="connsiteY12" fmla="*/ 376286 h 851379"/>
                    <a:gd name="connsiteX13" fmla="*/ 825808 w 1074349"/>
                    <a:gd name="connsiteY13" fmla="*/ 314913 h 851379"/>
                    <a:gd name="connsiteX14" fmla="*/ 914906 w 1074349"/>
                    <a:gd name="connsiteY14" fmla="*/ 254333 h 851379"/>
                    <a:gd name="connsiteX15" fmla="*/ 914711 w 1074349"/>
                    <a:gd name="connsiteY15" fmla="*/ 199919 h 851379"/>
                    <a:gd name="connsiteX0" fmla="*/ 914711 w 1074349"/>
                    <a:gd name="connsiteY0" fmla="*/ 199919 h 842878"/>
                    <a:gd name="connsiteX1" fmla="*/ 697019 w 1074349"/>
                    <a:gd name="connsiteY1" fmla="*/ 18699 h 842878"/>
                    <a:gd name="connsiteX2" fmla="*/ 193696 w 1074349"/>
                    <a:gd name="connsiteY2" fmla="*/ 53050 h 842878"/>
                    <a:gd name="connsiteX3" fmla="*/ 14439 w 1074349"/>
                    <a:gd name="connsiteY3" fmla="*/ 572490 h 842878"/>
                    <a:gd name="connsiteX4" fmla="*/ 171308 w 1074349"/>
                    <a:gd name="connsiteY4" fmla="*/ 805419 h 842878"/>
                    <a:gd name="connsiteX5" fmla="*/ 840635 w 1074349"/>
                    <a:gd name="connsiteY5" fmla="*/ 833860 h 842878"/>
                    <a:gd name="connsiteX6" fmla="*/ 1073055 w 1074349"/>
                    <a:gd name="connsiteY6" fmla="*/ 750245 h 842878"/>
                    <a:gd name="connsiteX7" fmla="*/ 930111 w 1074349"/>
                    <a:gd name="connsiteY7" fmla="*/ 662669 h 842878"/>
                    <a:gd name="connsiteX8" fmla="*/ 646560 w 1074349"/>
                    <a:gd name="connsiteY8" fmla="*/ 685380 h 842878"/>
                    <a:gd name="connsiteX9" fmla="*/ 1005322 w 1074349"/>
                    <a:gd name="connsiteY9" fmla="*/ 577641 h 842878"/>
                    <a:gd name="connsiteX10" fmla="*/ 1031273 w 1074349"/>
                    <a:gd name="connsiteY10" fmla="*/ 568181 h 842878"/>
                    <a:gd name="connsiteX11" fmla="*/ 997250 w 1074349"/>
                    <a:gd name="connsiteY11" fmla="*/ 525122 h 842878"/>
                    <a:gd name="connsiteX12" fmla="*/ 373604 w 1074349"/>
                    <a:gd name="connsiteY12" fmla="*/ 376286 h 842878"/>
                    <a:gd name="connsiteX13" fmla="*/ 825808 w 1074349"/>
                    <a:gd name="connsiteY13" fmla="*/ 314913 h 842878"/>
                    <a:gd name="connsiteX14" fmla="*/ 914906 w 1074349"/>
                    <a:gd name="connsiteY14" fmla="*/ 254333 h 842878"/>
                    <a:gd name="connsiteX15" fmla="*/ 914711 w 1074349"/>
                    <a:gd name="connsiteY15" fmla="*/ 199919 h 842878"/>
                    <a:gd name="connsiteX0" fmla="*/ 914711 w 1074349"/>
                    <a:gd name="connsiteY0" fmla="*/ 199919 h 842878"/>
                    <a:gd name="connsiteX1" fmla="*/ 697019 w 1074349"/>
                    <a:gd name="connsiteY1" fmla="*/ 18699 h 842878"/>
                    <a:gd name="connsiteX2" fmla="*/ 193696 w 1074349"/>
                    <a:gd name="connsiteY2" fmla="*/ 53050 h 842878"/>
                    <a:gd name="connsiteX3" fmla="*/ 14439 w 1074349"/>
                    <a:gd name="connsiteY3" fmla="*/ 572490 h 842878"/>
                    <a:gd name="connsiteX4" fmla="*/ 171308 w 1074349"/>
                    <a:gd name="connsiteY4" fmla="*/ 805419 h 842878"/>
                    <a:gd name="connsiteX5" fmla="*/ 840635 w 1074349"/>
                    <a:gd name="connsiteY5" fmla="*/ 833860 h 842878"/>
                    <a:gd name="connsiteX6" fmla="*/ 1073055 w 1074349"/>
                    <a:gd name="connsiteY6" fmla="*/ 750245 h 842878"/>
                    <a:gd name="connsiteX7" fmla="*/ 930111 w 1074349"/>
                    <a:gd name="connsiteY7" fmla="*/ 662669 h 842878"/>
                    <a:gd name="connsiteX8" fmla="*/ 646560 w 1074349"/>
                    <a:gd name="connsiteY8" fmla="*/ 685380 h 842878"/>
                    <a:gd name="connsiteX9" fmla="*/ 1005322 w 1074349"/>
                    <a:gd name="connsiteY9" fmla="*/ 577641 h 842878"/>
                    <a:gd name="connsiteX10" fmla="*/ 1031273 w 1074349"/>
                    <a:gd name="connsiteY10" fmla="*/ 568181 h 842878"/>
                    <a:gd name="connsiteX11" fmla="*/ 997250 w 1074349"/>
                    <a:gd name="connsiteY11" fmla="*/ 525122 h 842878"/>
                    <a:gd name="connsiteX12" fmla="*/ 373604 w 1074349"/>
                    <a:gd name="connsiteY12" fmla="*/ 376286 h 842878"/>
                    <a:gd name="connsiteX13" fmla="*/ 825808 w 1074349"/>
                    <a:gd name="connsiteY13" fmla="*/ 314913 h 842878"/>
                    <a:gd name="connsiteX14" fmla="*/ 914906 w 1074349"/>
                    <a:gd name="connsiteY14" fmla="*/ 254333 h 842878"/>
                    <a:gd name="connsiteX15" fmla="*/ 914711 w 1074349"/>
                    <a:gd name="connsiteY15" fmla="*/ 199919 h 842878"/>
                    <a:gd name="connsiteX0" fmla="*/ 914711 w 1067475"/>
                    <a:gd name="connsiteY0" fmla="*/ 199919 h 842878"/>
                    <a:gd name="connsiteX1" fmla="*/ 697019 w 1067475"/>
                    <a:gd name="connsiteY1" fmla="*/ 18699 h 842878"/>
                    <a:gd name="connsiteX2" fmla="*/ 193696 w 1067475"/>
                    <a:gd name="connsiteY2" fmla="*/ 53050 h 842878"/>
                    <a:gd name="connsiteX3" fmla="*/ 14439 w 1067475"/>
                    <a:gd name="connsiteY3" fmla="*/ 572490 h 842878"/>
                    <a:gd name="connsiteX4" fmla="*/ 171308 w 1067475"/>
                    <a:gd name="connsiteY4" fmla="*/ 805419 h 842878"/>
                    <a:gd name="connsiteX5" fmla="*/ 840635 w 1067475"/>
                    <a:gd name="connsiteY5" fmla="*/ 833860 h 842878"/>
                    <a:gd name="connsiteX6" fmla="*/ 1066092 w 1067475"/>
                    <a:gd name="connsiteY6" fmla="*/ 752400 h 842878"/>
                    <a:gd name="connsiteX7" fmla="*/ 930111 w 1067475"/>
                    <a:gd name="connsiteY7" fmla="*/ 662669 h 842878"/>
                    <a:gd name="connsiteX8" fmla="*/ 646560 w 1067475"/>
                    <a:gd name="connsiteY8" fmla="*/ 685380 h 842878"/>
                    <a:gd name="connsiteX9" fmla="*/ 1005322 w 1067475"/>
                    <a:gd name="connsiteY9" fmla="*/ 577641 h 842878"/>
                    <a:gd name="connsiteX10" fmla="*/ 1031273 w 1067475"/>
                    <a:gd name="connsiteY10" fmla="*/ 568181 h 842878"/>
                    <a:gd name="connsiteX11" fmla="*/ 997250 w 1067475"/>
                    <a:gd name="connsiteY11" fmla="*/ 525122 h 842878"/>
                    <a:gd name="connsiteX12" fmla="*/ 373604 w 1067475"/>
                    <a:gd name="connsiteY12" fmla="*/ 376286 h 842878"/>
                    <a:gd name="connsiteX13" fmla="*/ 825808 w 1067475"/>
                    <a:gd name="connsiteY13" fmla="*/ 314913 h 842878"/>
                    <a:gd name="connsiteX14" fmla="*/ 914906 w 1067475"/>
                    <a:gd name="connsiteY14" fmla="*/ 254333 h 842878"/>
                    <a:gd name="connsiteX15" fmla="*/ 914711 w 1067475"/>
                    <a:gd name="connsiteY15" fmla="*/ 199919 h 842878"/>
                    <a:gd name="connsiteX0" fmla="*/ 914711 w 1067475"/>
                    <a:gd name="connsiteY0" fmla="*/ 199919 h 842878"/>
                    <a:gd name="connsiteX1" fmla="*/ 697019 w 1067475"/>
                    <a:gd name="connsiteY1" fmla="*/ 18699 h 842878"/>
                    <a:gd name="connsiteX2" fmla="*/ 193696 w 1067475"/>
                    <a:gd name="connsiteY2" fmla="*/ 53050 h 842878"/>
                    <a:gd name="connsiteX3" fmla="*/ 14439 w 1067475"/>
                    <a:gd name="connsiteY3" fmla="*/ 572490 h 842878"/>
                    <a:gd name="connsiteX4" fmla="*/ 171308 w 1067475"/>
                    <a:gd name="connsiteY4" fmla="*/ 805419 h 842878"/>
                    <a:gd name="connsiteX5" fmla="*/ 840635 w 1067475"/>
                    <a:gd name="connsiteY5" fmla="*/ 833860 h 842878"/>
                    <a:gd name="connsiteX6" fmla="*/ 1066092 w 1067475"/>
                    <a:gd name="connsiteY6" fmla="*/ 752400 h 842878"/>
                    <a:gd name="connsiteX7" fmla="*/ 930111 w 1067475"/>
                    <a:gd name="connsiteY7" fmla="*/ 662669 h 842878"/>
                    <a:gd name="connsiteX8" fmla="*/ 646560 w 1067475"/>
                    <a:gd name="connsiteY8" fmla="*/ 685380 h 842878"/>
                    <a:gd name="connsiteX9" fmla="*/ 1005322 w 1067475"/>
                    <a:gd name="connsiteY9" fmla="*/ 577641 h 842878"/>
                    <a:gd name="connsiteX10" fmla="*/ 1031273 w 1067475"/>
                    <a:gd name="connsiteY10" fmla="*/ 568181 h 842878"/>
                    <a:gd name="connsiteX11" fmla="*/ 997250 w 1067475"/>
                    <a:gd name="connsiteY11" fmla="*/ 525122 h 842878"/>
                    <a:gd name="connsiteX12" fmla="*/ 373604 w 1067475"/>
                    <a:gd name="connsiteY12" fmla="*/ 376286 h 842878"/>
                    <a:gd name="connsiteX13" fmla="*/ 825808 w 1067475"/>
                    <a:gd name="connsiteY13" fmla="*/ 314913 h 842878"/>
                    <a:gd name="connsiteX14" fmla="*/ 914906 w 1067475"/>
                    <a:gd name="connsiteY14" fmla="*/ 254333 h 842878"/>
                    <a:gd name="connsiteX15" fmla="*/ 914711 w 1067475"/>
                    <a:gd name="connsiteY15" fmla="*/ 199919 h 842878"/>
                    <a:gd name="connsiteX0" fmla="*/ 914711 w 1066092"/>
                    <a:gd name="connsiteY0" fmla="*/ 199919 h 842878"/>
                    <a:gd name="connsiteX1" fmla="*/ 697019 w 1066092"/>
                    <a:gd name="connsiteY1" fmla="*/ 18699 h 842878"/>
                    <a:gd name="connsiteX2" fmla="*/ 193696 w 1066092"/>
                    <a:gd name="connsiteY2" fmla="*/ 53050 h 842878"/>
                    <a:gd name="connsiteX3" fmla="*/ 14439 w 1066092"/>
                    <a:gd name="connsiteY3" fmla="*/ 572490 h 842878"/>
                    <a:gd name="connsiteX4" fmla="*/ 171308 w 1066092"/>
                    <a:gd name="connsiteY4" fmla="*/ 805419 h 842878"/>
                    <a:gd name="connsiteX5" fmla="*/ 840635 w 1066092"/>
                    <a:gd name="connsiteY5" fmla="*/ 833860 h 842878"/>
                    <a:gd name="connsiteX6" fmla="*/ 1066092 w 1066092"/>
                    <a:gd name="connsiteY6" fmla="*/ 752400 h 842878"/>
                    <a:gd name="connsiteX7" fmla="*/ 930111 w 1066092"/>
                    <a:gd name="connsiteY7" fmla="*/ 662669 h 842878"/>
                    <a:gd name="connsiteX8" fmla="*/ 646560 w 1066092"/>
                    <a:gd name="connsiteY8" fmla="*/ 685380 h 842878"/>
                    <a:gd name="connsiteX9" fmla="*/ 1005322 w 1066092"/>
                    <a:gd name="connsiteY9" fmla="*/ 577641 h 842878"/>
                    <a:gd name="connsiteX10" fmla="*/ 1031273 w 1066092"/>
                    <a:gd name="connsiteY10" fmla="*/ 568181 h 842878"/>
                    <a:gd name="connsiteX11" fmla="*/ 997250 w 1066092"/>
                    <a:gd name="connsiteY11" fmla="*/ 525122 h 842878"/>
                    <a:gd name="connsiteX12" fmla="*/ 373604 w 1066092"/>
                    <a:gd name="connsiteY12" fmla="*/ 376286 h 842878"/>
                    <a:gd name="connsiteX13" fmla="*/ 825808 w 1066092"/>
                    <a:gd name="connsiteY13" fmla="*/ 314913 h 842878"/>
                    <a:gd name="connsiteX14" fmla="*/ 914906 w 1066092"/>
                    <a:gd name="connsiteY14" fmla="*/ 254333 h 842878"/>
                    <a:gd name="connsiteX15" fmla="*/ 914711 w 1066092"/>
                    <a:gd name="connsiteY15" fmla="*/ 199919 h 842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66092" h="842878">
                      <a:moveTo>
                        <a:pt x="914711" y="199919"/>
                      </a:moveTo>
                      <a:cubicBezTo>
                        <a:pt x="898612" y="159136"/>
                        <a:pt x="817188" y="43177"/>
                        <a:pt x="697019" y="18699"/>
                      </a:cubicBezTo>
                      <a:cubicBezTo>
                        <a:pt x="576850" y="-5779"/>
                        <a:pt x="327102" y="-16621"/>
                        <a:pt x="193696" y="53050"/>
                      </a:cubicBezTo>
                      <a:cubicBezTo>
                        <a:pt x="50955" y="129250"/>
                        <a:pt x="-36003" y="280569"/>
                        <a:pt x="14439" y="572490"/>
                      </a:cubicBezTo>
                      <a:cubicBezTo>
                        <a:pt x="32684" y="619712"/>
                        <a:pt x="41271" y="732398"/>
                        <a:pt x="171308" y="805419"/>
                      </a:cubicBezTo>
                      <a:cubicBezTo>
                        <a:pt x="218530" y="831974"/>
                        <a:pt x="593441" y="856736"/>
                        <a:pt x="840635" y="833860"/>
                      </a:cubicBezTo>
                      <a:cubicBezTo>
                        <a:pt x="1004066" y="809559"/>
                        <a:pt x="1044151" y="789611"/>
                        <a:pt x="1066092" y="752400"/>
                      </a:cubicBezTo>
                      <a:cubicBezTo>
                        <a:pt x="1065748" y="680415"/>
                        <a:pt x="990187" y="662616"/>
                        <a:pt x="930111" y="662669"/>
                      </a:cubicBezTo>
                      <a:cubicBezTo>
                        <a:pt x="831725" y="672395"/>
                        <a:pt x="750137" y="694576"/>
                        <a:pt x="646560" y="685380"/>
                      </a:cubicBezTo>
                      <a:cubicBezTo>
                        <a:pt x="640725" y="669921"/>
                        <a:pt x="946874" y="604351"/>
                        <a:pt x="1005322" y="577641"/>
                      </a:cubicBezTo>
                      <a:cubicBezTo>
                        <a:pt x="1069441" y="553377"/>
                        <a:pt x="1027428" y="574569"/>
                        <a:pt x="1031273" y="568181"/>
                      </a:cubicBezTo>
                      <a:cubicBezTo>
                        <a:pt x="1035118" y="561793"/>
                        <a:pt x="1106861" y="552374"/>
                        <a:pt x="997250" y="525122"/>
                      </a:cubicBezTo>
                      <a:cubicBezTo>
                        <a:pt x="834117" y="475753"/>
                        <a:pt x="315019" y="679418"/>
                        <a:pt x="373604" y="376286"/>
                      </a:cubicBezTo>
                      <a:cubicBezTo>
                        <a:pt x="426405" y="269517"/>
                        <a:pt x="741022" y="369648"/>
                        <a:pt x="825808" y="314913"/>
                      </a:cubicBezTo>
                      <a:cubicBezTo>
                        <a:pt x="917034" y="289155"/>
                        <a:pt x="900089" y="273499"/>
                        <a:pt x="914906" y="254333"/>
                      </a:cubicBezTo>
                      <a:cubicBezTo>
                        <a:pt x="929723" y="235167"/>
                        <a:pt x="919162" y="296831"/>
                        <a:pt x="914711" y="199919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grpSp>
              <p:nvGrpSpPr>
                <p:cNvPr id="82" name="Grupo 81">
                  <a:extLst>
                    <a:ext uri="{FF2B5EF4-FFF2-40B4-BE49-F238E27FC236}">
                      <a16:creationId xmlns:a16="http://schemas.microsoft.com/office/drawing/2014/main" id="{824AE8B0-5C0F-0E41-AFCD-567D65D58A40}"/>
                    </a:ext>
                  </a:extLst>
                </p:cNvPr>
                <p:cNvGrpSpPr/>
                <p:nvPr/>
              </p:nvGrpSpPr>
              <p:grpSpPr>
                <a:xfrm>
                  <a:off x="10254367" y="5086964"/>
                  <a:ext cx="1708419" cy="1096719"/>
                  <a:chOff x="10975635" y="5416118"/>
                  <a:chExt cx="1708419" cy="1096719"/>
                </a:xfrm>
              </p:grpSpPr>
              <p:pic>
                <p:nvPicPr>
                  <p:cNvPr id="79" name="Imagen 78" descr="Imagen que contiene montaña, viendo, fondo, pastel&#10;&#10;Descripción generada automáticamente">
                    <a:extLst>
                      <a:ext uri="{FF2B5EF4-FFF2-40B4-BE49-F238E27FC236}">
                        <a16:creationId xmlns:a16="http://schemas.microsoft.com/office/drawing/2014/main" id="{C19AD70D-BC5C-EE41-87EC-E12412E2A6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rightnessContrast bright="2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9172472">
                    <a:off x="10975635" y="5416118"/>
                    <a:ext cx="1708419" cy="1096719"/>
                  </a:xfrm>
                  <a:prstGeom prst="rect">
                    <a:avLst/>
                  </a:prstGeom>
                </p:spPr>
              </p:pic>
              <p:sp>
                <p:nvSpPr>
                  <p:cNvPr id="58" name="CuadroTexto 57">
                    <a:extLst>
                      <a:ext uri="{FF2B5EF4-FFF2-40B4-BE49-F238E27FC236}">
                        <a16:creationId xmlns:a16="http://schemas.microsoft.com/office/drawing/2014/main" id="{CE7E548E-4CDB-754B-A8A4-5B54A4DE128D}"/>
                      </a:ext>
                    </a:extLst>
                  </p:cNvPr>
                  <p:cNvSpPr txBox="1"/>
                  <p:nvPr/>
                </p:nvSpPr>
                <p:spPr>
                  <a:xfrm>
                    <a:off x="11181134" y="5747811"/>
                    <a:ext cx="1321314" cy="5524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400" b="1" dirty="0" err="1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schemeClr val="bg2">
                              <a:alpha val="40000"/>
                            </a:schemeClr>
                          </a:outerShdw>
                        </a:effectLst>
                      </a:rPr>
                      <a:t>Securin</a:t>
                    </a:r>
                    <a:endParaRPr lang="en-GB" sz="1400" b="1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schemeClr val="bg2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</p:grpSp>
          <p:sp>
            <p:nvSpPr>
              <p:cNvPr id="84" name="CuadroTexto 83">
                <a:extLst>
                  <a:ext uri="{FF2B5EF4-FFF2-40B4-BE49-F238E27FC236}">
                    <a16:creationId xmlns:a16="http://schemas.microsoft.com/office/drawing/2014/main" id="{224D67D0-40D4-CA45-B436-A3778B43C24A}"/>
                  </a:ext>
                </a:extLst>
              </p:cNvPr>
              <p:cNvSpPr txBox="1"/>
              <p:nvPr/>
            </p:nvSpPr>
            <p:spPr>
              <a:xfrm>
                <a:off x="9530723" y="6036136"/>
                <a:ext cx="1532863" cy="635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GB" sz="1400" b="1" dirty="0" err="1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50800" dist="38100" dir="2700000" algn="tl" rotWithShape="0">
                        <a:schemeClr val="bg2">
                          <a:alpha val="40000"/>
                        </a:schemeClr>
                      </a:outerShdw>
                    </a:effectLst>
                  </a:rPr>
                  <a:t>Separase</a:t>
                </a:r>
                <a:endParaRPr lang="en-GB" sz="1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8100" dir="2700000" algn="tl" rotWithShape="0">
                      <a:schemeClr val="bg2">
                        <a:alpha val="40000"/>
                      </a:schemeClr>
                    </a:outerShdw>
                  </a:effectLst>
                </a:endParaRPr>
              </a:p>
              <a:p>
                <a:pPr algn="ctr">
                  <a:lnSpc>
                    <a:spcPts val="1000"/>
                  </a:lnSpc>
                </a:pPr>
                <a:r>
                  <a:rPr lang="en-GB" sz="1100" b="1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50800" dist="38100" dir="2700000" algn="tl" rotWithShape="0">
                        <a:schemeClr val="bg2">
                          <a:alpha val="40000"/>
                        </a:schemeClr>
                      </a:outerShdw>
                    </a:effectLst>
                  </a:rPr>
                  <a:t>inactive</a:t>
                </a:r>
              </a:p>
            </p:txBody>
          </p:sp>
        </p:grpSp>
        <p:cxnSp>
          <p:nvCxnSpPr>
            <p:cNvPr id="89" name="Conector recto de flecha 88">
              <a:extLst>
                <a:ext uri="{FF2B5EF4-FFF2-40B4-BE49-F238E27FC236}">
                  <a16:creationId xmlns:a16="http://schemas.microsoft.com/office/drawing/2014/main" id="{EFF94C53-96A0-B247-AA23-1D582E549E24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2768113" y="2141875"/>
              <a:ext cx="647726" cy="535676"/>
            </a:xfrm>
            <a:prstGeom prst="straightConnector1">
              <a:avLst/>
            </a:prstGeom>
            <a:noFill/>
            <a:ln w="44450" cap="flat">
              <a:solidFill>
                <a:srgbClr val="096263"/>
              </a:solidFill>
              <a:headEnd type="none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1" name="Conector recto de flecha 90">
              <a:extLst>
                <a:ext uri="{FF2B5EF4-FFF2-40B4-BE49-F238E27FC236}">
                  <a16:creationId xmlns:a16="http://schemas.microsoft.com/office/drawing/2014/main" id="{0D8E0F3B-EC80-1A45-90FC-BB682DD5BE7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745623" y="3759971"/>
              <a:ext cx="670216" cy="612635"/>
            </a:xfrm>
            <a:prstGeom prst="straightConnector1">
              <a:avLst/>
            </a:prstGeom>
            <a:noFill/>
            <a:ln w="44450" cap="flat">
              <a:solidFill>
                <a:srgbClr val="096263"/>
              </a:solidFill>
              <a:headEnd type="none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78" name="Imagen 77" descr="Imagen que contiene huevo, alimentos, huevo frito, atardecer&#10;&#10;Descripción generada automáticamente">
              <a:extLst>
                <a:ext uri="{FF2B5EF4-FFF2-40B4-BE49-F238E27FC236}">
                  <a16:creationId xmlns:a16="http://schemas.microsoft.com/office/drawing/2014/main" id="{1954F441-BA8B-9E4D-8DE2-7AB398EA3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3268" t="57605" b="17486"/>
            <a:stretch/>
          </p:blipFill>
          <p:spPr>
            <a:xfrm rot="20253336">
              <a:off x="6473231" y="1196798"/>
              <a:ext cx="820341" cy="614322"/>
            </a:xfrm>
            <a:prstGeom prst="rect">
              <a:avLst/>
            </a:prstGeom>
          </p:spPr>
        </p:pic>
        <p:sp>
          <p:nvSpPr>
            <p:cNvPr id="80" name="CuadroTexto 79">
              <a:extLst>
                <a:ext uri="{FF2B5EF4-FFF2-40B4-BE49-F238E27FC236}">
                  <a16:creationId xmlns:a16="http://schemas.microsoft.com/office/drawing/2014/main" id="{6D8C8374-559A-A24A-9829-65A9DB99A17D}"/>
                </a:ext>
              </a:extLst>
            </p:cNvPr>
            <p:cNvSpPr txBox="1"/>
            <p:nvPr/>
          </p:nvSpPr>
          <p:spPr>
            <a:xfrm>
              <a:off x="6545413" y="1324005"/>
              <a:ext cx="6719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8100" dir="2700000" algn="tl" rotWithShape="0">
                      <a:schemeClr val="bg2">
                        <a:alpha val="40000"/>
                      </a:schemeClr>
                    </a:outerShdw>
                  </a:effectLst>
                </a:rPr>
                <a:t>SGOL2</a:t>
              </a:r>
            </a:p>
          </p:txBody>
        </p:sp>
        <p:grpSp>
          <p:nvGrpSpPr>
            <p:cNvPr id="81" name="Grupo 80">
              <a:extLst>
                <a:ext uri="{FF2B5EF4-FFF2-40B4-BE49-F238E27FC236}">
                  <a16:creationId xmlns:a16="http://schemas.microsoft.com/office/drawing/2014/main" id="{C5478167-491B-5E49-9614-AA8ED4C2F7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87378" y="5188238"/>
              <a:ext cx="979386" cy="870645"/>
              <a:chOff x="4988367" y="445708"/>
              <a:chExt cx="1457017" cy="1295246"/>
            </a:xfrm>
          </p:grpSpPr>
          <p:pic>
            <p:nvPicPr>
              <p:cNvPr id="87" name="Imagen 86" descr="Imagen que contiene coral&#10;&#10;Descripción generada automáticamente">
                <a:extLst>
                  <a:ext uri="{FF2B5EF4-FFF2-40B4-BE49-F238E27FC236}">
                    <a16:creationId xmlns:a16="http://schemas.microsoft.com/office/drawing/2014/main" id="{0D32002E-F72C-4446-B10B-13DA6146C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9205336">
                <a:off x="4988367" y="445708"/>
                <a:ext cx="1456764" cy="1295246"/>
              </a:xfrm>
              <a:prstGeom prst="rect">
                <a:avLst/>
              </a:prstGeom>
            </p:spPr>
          </p:pic>
          <p:sp>
            <p:nvSpPr>
              <p:cNvPr id="88" name="CuadroTexto 87">
                <a:extLst>
                  <a:ext uri="{FF2B5EF4-FFF2-40B4-BE49-F238E27FC236}">
                    <a16:creationId xmlns:a16="http://schemas.microsoft.com/office/drawing/2014/main" id="{2C60E8F2-FB79-A14E-B387-43ADD5B4EF89}"/>
                  </a:ext>
                </a:extLst>
              </p:cNvPr>
              <p:cNvSpPr txBox="1"/>
              <p:nvPr/>
            </p:nvSpPr>
            <p:spPr>
              <a:xfrm>
                <a:off x="5299489" y="908665"/>
                <a:ext cx="1145895" cy="45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MAD2</a:t>
                </a:r>
                <a:r>
                  <a:rPr lang="en-GB" sz="1400" b="1" baseline="300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O</a:t>
                </a:r>
                <a:endParaRPr lang="en-GB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AD17FD7F-46FF-BC49-8AD3-35AEE4E2C3C5}"/>
                </a:ext>
              </a:extLst>
            </p:cNvPr>
            <p:cNvGrpSpPr/>
            <p:nvPr/>
          </p:nvGrpSpPr>
          <p:grpSpPr>
            <a:xfrm>
              <a:off x="7164932" y="5468185"/>
              <a:ext cx="1112136" cy="1014821"/>
              <a:chOff x="8360645" y="5388223"/>
              <a:chExt cx="1373243" cy="1253079"/>
            </a:xfrm>
          </p:grpSpPr>
          <p:sp>
            <p:nvSpPr>
              <p:cNvPr id="92" name="CuadroTexto 91">
                <a:extLst>
                  <a:ext uri="{FF2B5EF4-FFF2-40B4-BE49-F238E27FC236}">
                    <a16:creationId xmlns:a16="http://schemas.microsoft.com/office/drawing/2014/main" id="{38CAB32F-0F5E-3444-BB3D-C44A87CFC890}"/>
                  </a:ext>
                </a:extLst>
              </p:cNvPr>
              <p:cNvSpPr txBox="1"/>
              <p:nvPr/>
            </p:nvSpPr>
            <p:spPr>
              <a:xfrm>
                <a:off x="8824968" y="6261266"/>
                <a:ext cx="908920" cy="380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schemeClr val="bg2">
                          <a:alpha val="40000"/>
                        </a:schemeClr>
                      </a:outerShdw>
                    </a:effectLst>
                  </a:rPr>
                  <a:t>Securin</a:t>
                </a:r>
                <a:endPara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chemeClr val="bg2">
                        <a:alpha val="40000"/>
                      </a:schemeClr>
                    </a:outerShdw>
                  </a:effectLst>
                </a:endParaRPr>
              </a:p>
            </p:txBody>
          </p:sp>
          <p:pic>
            <p:nvPicPr>
              <p:cNvPr id="94" name="Imagen 93" descr="Imagen que contiene montaña, viendo, fondo, pastel&#10;&#10;Descripción generada automáticamente">
                <a:extLst>
                  <a:ext uri="{FF2B5EF4-FFF2-40B4-BE49-F238E27FC236}">
                    <a16:creationId xmlns:a16="http://schemas.microsoft.com/office/drawing/2014/main" id="{9149737F-44F2-CF41-90A1-4723A27033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rcRect l="62834" t="2" r="-2651" b="-7359"/>
              <a:stretch/>
            </p:blipFill>
            <p:spPr>
              <a:xfrm rot="9172472">
                <a:off x="8360645" y="5752880"/>
                <a:ext cx="467925" cy="809925"/>
              </a:xfrm>
              <a:prstGeom prst="rect">
                <a:avLst/>
              </a:prstGeom>
            </p:spPr>
          </p:pic>
          <p:pic>
            <p:nvPicPr>
              <p:cNvPr id="95" name="Imagen 94" descr="Imagen que contiene montaña, viendo, fondo, pastel&#10;&#10;Descripción generada automáticamente">
                <a:extLst>
                  <a:ext uri="{FF2B5EF4-FFF2-40B4-BE49-F238E27FC236}">
                    <a16:creationId xmlns:a16="http://schemas.microsoft.com/office/drawing/2014/main" id="{314BE559-CB3E-274E-A879-734AB45338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rcRect l="32030" t="2" r="37162" b="-7359"/>
              <a:stretch/>
            </p:blipFill>
            <p:spPr>
              <a:xfrm rot="9172472">
                <a:off x="8806437" y="5388223"/>
                <a:ext cx="362076" cy="809925"/>
              </a:xfrm>
              <a:prstGeom prst="rect">
                <a:avLst/>
              </a:prstGeom>
            </p:spPr>
          </p:pic>
          <p:pic>
            <p:nvPicPr>
              <p:cNvPr id="96" name="Imagen 95" descr="Imagen que contiene montaña, viendo, fondo, pastel&#10;&#10;Descripción generada automáticamente">
                <a:extLst>
                  <a:ext uri="{FF2B5EF4-FFF2-40B4-BE49-F238E27FC236}">
                    <a16:creationId xmlns:a16="http://schemas.microsoft.com/office/drawing/2014/main" id="{EED6852F-82EB-7945-936F-D0DDC03150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rcRect l="-1091" t="2" r="69981" b="-7359"/>
              <a:stretch/>
            </p:blipFill>
            <p:spPr>
              <a:xfrm rot="9172472">
                <a:off x="9318824" y="5439059"/>
                <a:ext cx="365622" cy="809925"/>
              </a:xfrm>
              <a:prstGeom prst="rect">
                <a:avLst/>
              </a:prstGeom>
            </p:spPr>
          </p:pic>
        </p:grpSp>
        <p:grpSp>
          <p:nvGrpSpPr>
            <p:cNvPr id="97" name="Grupo 96">
              <a:extLst>
                <a:ext uri="{FF2B5EF4-FFF2-40B4-BE49-F238E27FC236}">
                  <a16:creationId xmlns:a16="http://schemas.microsoft.com/office/drawing/2014/main" id="{B7C83F1D-2191-AB4F-9C20-70ED019CA6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63417" y="3750648"/>
              <a:ext cx="1182094" cy="1134622"/>
              <a:chOff x="7778843" y="1082721"/>
              <a:chExt cx="1758583" cy="1687960"/>
            </a:xfrm>
          </p:grpSpPr>
          <p:pic>
            <p:nvPicPr>
              <p:cNvPr id="98" name="Imagen 97" descr="Imagen que contiene flor&#10;&#10;Descripción generada automáticamente">
                <a:extLst>
                  <a:ext uri="{FF2B5EF4-FFF2-40B4-BE49-F238E27FC236}">
                    <a16:creationId xmlns:a16="http://schemas.microsoft.com/office/drawing/2014/main" id="{D942BB00-98A4-9C40-A325-F62AC12CE8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7778843" y="1082721"/>
                <a:ext cx="1719857" cy="1687960"/>
              </a:xfrm>
              <a:prstGeom prst="rect">
                <a:avLst/>
              </a:prstGeom>
            </p:spPr>
          </p:pic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FFCB198C-8263-484E-9C01-12986E7EB942}"/>
                  </a:ext>
                </a:extLst>
              </p:cNvPr>
              <p:cNvSpPr txBox="1"/>
              <p:nvPr/>
            </p:nvSpPr>
            <p:spPr>
              <a:xfrm>
                <a:off x="8007023" y="2147784"/>
                <a:ext cx="1145894" cy="531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000"/>
                  </a:lnSpc>
                </a:pPr>
                <a:r>
                  <a:rPr lang="en-GB" sz="14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APC/C</a:t>
                </a:r>
              </a:p>
              <a:p>
                <a:pPr>
                  <a:lnSpc>
                    <a:spcPts val="1000"/>
                  </a:lnSpc>
                </a:pPr>
                <a:r>
                  <a:rPr lang="en-GB" sz="12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active</a:t>
                </a:r>
              </a:p>
            </p:txBody>
          </p:sp>
          <p:pic>
            <p:nvPicPr>
              <p:cNvPr id="100" name="Imagen 99" descr="Imagen que contiene moluscos&#10;&#10;Descripción generada automáticamente">
                <a:extLst>
                  <a:ext uri="{FF2B5EF4-FFF2-40B4-BE49-F238E27FC236}">
                    <a16:creationId xmlns:a16="http://schemas.microsoft.com/office/drawing/2014/main" id="{3EAD9BF2-BAAB-B247-91D0-C458B357E3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34203" r="38619" b="73610"/>
              <a:stretch/>
            </p:blipFill>
            <p:spPr>
              <a:xfrm>
                <a:off x="8383054" y="1380594"/>
                <a:ext cx="902091" cy="826320"/>
              </a:xfrm>
              <a:prstGeom prst="rect">
                <a:avLst/>
              </a:prstGeom>
            </p:spPr>
          </p:pic>
          <p:sp>
            <p:nvSpPr>
              <p:cNvPr id="101" name="CuadroTexto 100">
                <a:extLst>
                  <a:ext uri="{FF2B5EF4-FFF2-40B4-BE49-F238E27FC236}">
                    <a16:creationId xmlns:a16="http://schemas.microsoft.com/office/drawing/2014/main" id="{103C639A-26E1-304B-8D6E-44926B869720}"/>
                  </a:ext>
                </a:extLst>
              </p:cNvPr>
              <p:cNvSpPr txBox="1"/>
              <p:nvPr/>
            </p:nvSpPr>
            <p:spPr>
              <a:xfrm>
                <a:off x="8391531" y="1598722"/>
                <a:ext cx="1145895" cy="45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cdc20</a:t>
                </a:r>
              </a:p>
            </p:txBody>
          </p:sp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06E60713-DDB7-C843-B9FA-DB9DC1198BF3}"/>
                </a:ext>
              </a:extLst>
            </p:cNvPr>
            <p:cNvGrpSpPr/>
            <p:nvPr/>
          </p:nvGrpSpPr>
          <p:grpSpPr>
            <a:xfrm>
              <a:off x="-35011" y="2976906"/>
              <a:ext cx="1139110" cy="739027"/>
              <a:chOff x="-35011" y="2976906"/>
              <a:chExt cx="1139110" cy="739027"/>
            </a:xfrm>
          </p:grpSpPr>
          <p:cxnSp>
            <p:nvCxnSpPr>
              <p:cNvPr id="10" name="Conector recto 9">
                <a:extLst>
                  <a:ext uri="{FF2B5EF4-FFF2-40B4-BE49-F238E27FC236}">
                    <a16:creationId xmlns:a16="http://schemas.microsoft.com/office/drawing/2014/main" id="{F5310717-6FAC-BA42-BD39-9F8D27267D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535" y="2983721"/>
                <a:ext cx="833183" cy="250821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ector recto 145">
                <a:extLst>
                  <a:ext uri="{FF2B5EF4-FFF2-40B4-BE49-F238E27FC236}">
                    <a16:creationId xmlns:a16="http://schemas.microsoft.com/office/drawing/2014/main" id="{680C01A4-2BE8-6342-A49E-FEF4D750FB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5011" y="3177305"/>
                <a:ext cx="795029" cy="113739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Conector recto 146">
                <a:extLst>
                  <a:ext uri="{FF2B5EF4-FFF2-40B4-BE49-F238E27FC236}">
                    <a16:creationId xmlns:a16="http://schemas.microsoft.com/office/drawing/2014/main" id="{69A34FF6-3FFB-794F-BC45-6832CB6732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5011" y="3327553"/>
                <a:ext cx="812198" cy="24802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ector recto 147">
                <a:extLst>
                  <a:ext uri="{FF2B5EF4-FFF2-40B4-BE49-F238E27FC236}">
                    <a16:creationId xmlns:a16="http://schemas.microsoft.com/office/drawing/2014/main" id="{7DF63252-9D31-FC49-9DCA-5E09B00E04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5011" y="3380268"/>
                <a:ext cx="807239" cy="80793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5" name="Imagen 144">
                <a:extLst>
                  <a:ext uri="{FF2B5EF4-FFF2-40B4-BE49-F238E27FC236}">
                    <a16:creationId xmlns:a16="http://schemas.microsoft.com/office/drawing/2014/main" id="{85470F3D-1D0B-0E4F-9FE5-2E56AB531C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597750">
                <a:off x="543085" y="3154920"/>
                <a:ext cx="739027" cy="383000"/>
              </a:xfrm>
              <a:prstGeom prst="rect">
                <a:avLst/>
              </a:prstGeom>
            </p:spPr>
          </p:pic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38195CE4-1DE9-2747-8D8B-03C4229F4C14}"/>
                </a:ext>
              </a:extLst>
            </p:cNvPr>
            <p:cNvGrpSpPr/>
            <p:nvPr/>
          </p:nvGrpSpPr>
          <p:grpSpPr>
            <a:xfrm>
              <a:off x="9459117" y="641375"/>
              <a:ext cx="3076308" cy="5298083"/>
              <a:chOff x="9459117" y="641375"/>
              <a:chExt cx="3076308" cy="5298083"/>
            </a:xfrm>
          </p:grpSpPr>
          <p:sp>
            <p:nvSpPr>
              <p:cNvPr id="106" name="Forma libre 105">
                <a:extLst>
                  <a:ext uri="{FF2B5EF4-FFF2-40B4-BE49-F238E27FC236}">
                    <a16:creationId xmlns:a16="http://schemas.microsoft.com/office/drawing/2014/main" id="{0D1C5B40-D46D-2E46-A806-26D3C544EEAA}"/>
                  </a:ext>
                </a:extLst>
              </p:cNvPr>
              <p:cNvSpPr/>
              <p:nvPr/>
            </p:nvSpPr>
            <p:spPr>
              <a:xfrm rot="3530016">
                <a:off x="11631519" y="3786011"/>
                <a:ext cx="220897" cy="294750"/>
              </a:xfrm>
              <a:custGeom>
                <a:avLst/>
                <a:gdLst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14288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14288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28575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28588 h 928688"/>
                  <a:gd name="connsiteX1" fmla="*/ 314326 w 685800"/>
                  <a:gd name="connsiteY1" fmla="*/ 0 h 928688"/>
                  <a:gd name="connsiteX2" fmla="*/ 0 w 685800"/>
                  <a:gd name="connsiteY2" fmla="*/ 271463 h 928688"/>
                  <a:gd name="connsiteX3" fmla="*/ 28575 w 685800"/>
                  <a:gd name="connsiteY3" fmla="*/ 742950 h 928688"/>
                  <a:gd name="connsiteX4" fmla="*/ 371475 w 685800"/>
                  <a:gd name="connsiteY4" fmla="*/ 928688 h 928688"/>
                  <a:gd name="connsiteX5" fmla="*/ 685800 w 685800"/>
                  <a:gd name="connsiteY5" fmla="*/ 700088 h 928688"/>
                  <a:gd name="connsiteX6" fmla="*/ 342900 w 685800"/>
                  <a:gd name="connsiteY6" fmla="*/ 500063 h 928688"/>
                  <a:gd name="connsiteX7" fmla="*/ 642938 w 685800"/>
                  <a:gd name="connsiteY7" fmla="*/ 128588 h 928688"/>
                  <a:gd name="connsiteX0" fmla="*/ 714376 w 714376"/>
                  <a:gd name="connsiteY0" fmla="*/ 228601 h 928688"/>
                  <a:gd name="connsiteX1" fmla="*/ 314326 w 714376"/>
                  <a:gd name="connsiteY1" fmla="*/ 0 h 928688"/>
                  <a:gd name="connsiteX2" fmla="*/ 0 w 714376"/>
                  <a:gd name="connsiteY2" fmla="*/ 271463 h 928688"/>
                  <a:gd name="connsiteX3" fmla="*/ 28575 w 714376"/>
                  <a:gd name="connsiteY3" fmla="*/ 742950 h 928688"/>
                  <a:gd name="connsiteX4" fmla="*/ 371475 w 714376"/>
                  <a:gd name="connsiteY4" fmla="*/ 928688 h 928688"/>
                  <a:gd name="connsiteX5" fmla="*/ 685800 w 714376"/>
                  <a:gd name="connsiteY5" fmla="*/ 700088 h 928688"/>
                  <a:gd name="connsiteX6" fmla="*/ 342900 w 714376"/>
                  <a:gd name="connsiteY6" fmla="*/ 500063 h 928688"/>
                  <a:gd name="connsiteX7" fmla="*/ 714376 w 714376"/>
                  <a:gd name="connsiteY7" fmla="*/ 228601 h 928688"/>
                  <a:gd name="connsiteX0" fmla="*/ 714376 w 714376"/>
                  <a:gd name="connsiteY0" fmla="*/ 228601 h 928688"/>
                  <a:gd name="connsiteX1" fmla="*/ 314326 w 714376"/>
                  <a:gd name="connsiteY1" fmla="*/ 0 h 928688"/>
                  <a:gd name="connsiteX2" fmla="*/ 0 w 714376"/>
                  <a:gd name="connsiteY2" fmla="*/ 271463 h 928688"/>
                  <a:gd name="connsiteX3" fmla="*/ 28575 w 714376"/>
                  <a:gd name="connsiteY3" fmla="*/ 742950 h 928688"/>
                  <a:gd name="connsiteX4" fmla="*/ 371475 w 714376"/>
                  <a:gd name="connsiteY4" fmla="*/ 928688 h 928688"/>
                  <a:gd name="connsiteX5" fmla="*/ 685800 w 714376"/>
                  <a:gd name="connsiteY5" fmla="*/ 700088 h 928688"/>
                  <a:gd name="connsiteX6" fmla="*/ 342900 w 714376"/>
                  <a:gd name="connsiteY6" fmla="*/ 500063 h 928688"/>
                  <a:gd name="connsiteX7" fmla="*/ 714376 w 714376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6703 w 696703"/>
                  <a:gd name="connsiteY0" fmla="*/ 237791 h 928688"/>
                  <a:gd name="connsiteX1" fmla="*/ 316038 w 696703"/>
                  <a:gd name="connsiteY1" fmla="*/ 0 h 928688"/>
                  <a:gd name="connsiteX2" fmla="*/ 1712 w 696703"/>
                  <a:gd name="connsiteY2" fmla="*/ 271463 h 928688"/>
                  <a:gd name="connsiteX3" fmla="*/ 30287 w 696703"/>
                  <a:gd name="connsiteY3" fmla="*/ 742950 h 928688"/>
                  <a:gd name="connsiteX4" fmla="*/ 373187 w 696703"/>
                  <a:gd name="connsiteY4" fmla="*/ 928688 h 928688"/>
                  <a:gd name="connsiteX5" fmla="*/ 687512 w 696703"/>
                  <a:gd name="connsiteY5" fmla="*/ 700088 h 928688"/>
                  <a:gd name="connsiteX6" fmla="*/ 344612 w 696703"/>
                  <a:gd name="connsiteY6" fmla="*/ 500063 h 928688"/>
                  <a:gd name="connsiteX7" fmla="*/ 696703 w 696703"/>
                  <a:gd name="connsiteY7" fmla="*/ 237791 h 928688"/>
                  <a:gd name="connsiteX0" fmla="*/ 696703 w 696703"/>
                  <a:gd name="connsiteY0" fmla="*/ 228601 h 919498"/>
                  <a:gd name="connsiteX1" fmla="*/ 320633 w 696703"/>
                  <a:gd name="connsiteY1" fmla="*/ 0 h 919498"/>
                  <a:gd name="connsiteX2" fmla="*/ 1712 w 696703"/>
                  <a:gd name="connsiteY2" fmla="*/ 262273 h 919498"/>
                  <a:gd name="connsiteX3" fmla="*/ 30287 w 696703"/>
                  <a:gd name="connsiteY3" fmla="*/ 733760 h 919498"/>
                  <a:gd name="connsiteX4" fmla="*/ 373187 w 696703"/>
                  <a:gd name="connsiteY4" fmla="*/ 919498 h 919498"/>
                  <a:gd name="connsiteX5" fmla="*/ 687512 w 696703"/>
                  <a:gd name="connsiteY5" fmla="*/ 690898 h 919498"/>
                  <a:gd name="connsiteX6" fmla="*/ 344612 w 696703"/>
                  <a:gd name="connsiteY6" fmla="*/ 490873 h 919498"/>
                  <a:gd name="connsiteX7" fmla="*/ 696703 w 696703"/>
                  <a:gd name="connsiteY7" fmla="*/ 228601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1538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0898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0898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5493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30487"/>
                  <a:gd name="connsiteY0" fmla="*/ 224007 h 879006"/>
                  <a:gd name="connsiteX1" fmla="*/ 337532 w 730487"/>
                  <a:gd name="connsiteY1" fmla="*/ 0 h 879006"/>
                  <a:gd name="connsiteX2" fmla="*/ 18611 w 730487"/>
                  <a:gd name="connsiteY2" fmla="*/ 262273 h 879006"/>
                  <a:gd name="connsiteX3" fmla="*/ 47186 w 730487"/>
                  <a:gd name="connsiteY3" fmla="*/ 715380 h 879006"/>
                  <a:gd name="connsiteX4" fmla="*/ 390086 w 730487"/>
                  <a:gd name="connsiteY4" fmla="*/ 878143 h 879006"/>
                  <a:gd name="connsiteX5" fmla="*/ 678279 w 730487"/>
                  <a:gd name="connsiteY5" fmla="*/ 789330 h 879006"/>
                  <a:gd name="connsiteX6" fmla="*/ 704411 w 730487"/>
                  <a:gd name="connsiteY6" fmla="*/ 695493 h 879006"/>
                  <a:gd name="connsiteX7" fmla="*/ 389081 w 730487"/>
                  <a:gd name="connsiteY7" fmla="*/ 532228 h 879006"/>
                  <a:gd name="connsiteX8" fmla="*/ 411770 w 730487"/>
                  <a:gd name="connsiteY8" fmla="*/ 421731 h 879006"/>
                  <a:gd name="connsiteX9" fmla="*/ 699817 w 730487"/>
                  <a:gd name="connsiteY9" fmla="*/ 224007 h 879006"/>
                  <a:gd name="connsiteX0" fmla="*/ 699817 w 729253"/>
                  <a:gd name="connsiteY0" fmla="*/ 224007 h 879006"/>
                  <a:gd name="connsiteX1" fmla="*/ 337532 w 729253"/>
                  <a:gd name="connsiteY1" fmla="*/ 0 h 879006"/>
                  <a:gd name="connsiteX2" fmla="*/ 18611 w 729253"/>
                  <a:gd name="connsiteY2" fmla="*/ 262273 h 879006"/>
                  <a:gd name="connsiteX3" fmla="*/ 47186 w 729253"/>
                  <a:gd name="connsiteY3" fmla="*/ 715380 h 879006"/>
                  <a:gd name="connsiteX4" fmla="*/ 390086 w 729253"/>
                  <a:gd name="connsiteY4" fmla="*/ 878143 h 879006"/>
                  <a:gd name="connsiteX5" fmla="*/ 678279 w 729253"/>
                  <a:gd name="connsiteY5" fmla="*/ 789330 h 879006"/>
                  <a:gd name="connsiteX6" fmla="*/ 704411 w 729253"/>
                  <a:gd name="connsiteY6" fmla="*/ 695493 h 879006"/>
                  <a:gd name="connsiteX7" fmla="*/ 389081 w 729253"/>
                  <a:gd name="connsiteY7" fmla="*/ 532228 h 879006"/>
                  <a:gd name="connsiteX8" fmla="*/ 411770 w 729253"/>
                  <a:gd name="connsiteY8" fmla="*/ 421731 h 879006"/>
                  <a:gd name="connsiteX9" fmla="*/ 699817 w 729253"/>
                  <a:gd name="connsiteY9" fmla="*/ 224007 h 879006"/>
                  <a:gd name="connsiteX0" fmla="*/ 699817 w 725935"/>
                  <a:gd name="connsiteY0" fmla="*/ 224007 h 879006"/>
                  <a:gd name="connsiteX1" fmla="*/ 337532 w 725935"/>
                  <a:gd name="connsiteY1" fmla="*/ 0 h 879006"/>
                  <a:gd name="connsiteX2" fmla="*/ 18611 w 725935"/>
                  <a:gd name="connsiteY2" fmla="*/ 262273 h 879006"/>
                  <a:gd name="connsiteX3" fmla="*/ 47186 w 725935"/>
                  <a:gd name="connsiteY3" fmla="*/ 715380 h 879006"/>
                  <a:gd name="connsiteX4" fmla="*/ 390086 w 725935"/>
                  <a:gd name="connsiteY4" fmla="*/ 878143 h 879006"/>
                  <a:gd name="connsiteX5" fmla="*/ 678279 w 725935"/>
                  <a:gd name="connsiteY5" fmla="*/ 789330 h 879006"/>
                  <a:gd name="connsiteX6" fmla="*/ 704411 w 725935"/>
                  <a:gd name="connsiteY6" fmla="*/ 695493 h 879006"/>
                  <a:gd name="connsiteX7" fmla="*/ 389081 w 725935"/>
                  <a:gd name="connsiteY7" fmla="*/ 532228 h 879006"/>
                  <a:gd name="connsiteX8" fmla="*/ 411770 w 725935"/>
                  <a:gd name="connsiteY8" fmla="*/ 421731 h 879006"/>
                  <a:gd name="connsiteX9" fmla="*/ 699817 w 725935"/>
                  <a:gd name="connsiteY9" fmla="*/ 224007 h 879006"/>
                  <a:gd name="connsiteX0" fmla="*/ 699817 w 725935"/>
                  <a:gd name="connsiteY0" fmla="*/ 219412 h 874411"/>
                  <a:gd name="connsiteX1" fmla="*/ 332937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5989 w 722107"/>
                  <a:gd name="connsiteY0" fmla="*/ 219412 h 874411"/>
                  <a:gd name="connsiteX1" fmla="*/ 324514 w 722107"/>
                  <a:gd name="connsiteY1" fmla="*/ 0 h 874411"/>
                  <a:gd name="connsiteX2" fmla="*/ 23973 w 722107"/>
                  <a:gd name="connsiteY2" fmla="*/ 262273 h 874411"/>
                  <a:gd name="connsiteX3" fmla="*/ 43358 w 722107"/>
                  <a:gd name="connsiteY3" fmla="*/ 710785 h 874411"/>
                  <a:gd name="connsiteX4" fmla="*/ 386258 w 722107"/>
                  <a:gd name="connsiteY4" fmla="*/ 873548 h 874411"/>
                  <a:gd name="connsiteX5" fmla="*/ 674451 w 722107"/>
                  <a:gd name="connsiteY5" fmla="*/ 784735 h 874411"/>
                  <a:gd name="connsiteX6" fmla="*/ 700583 w 722107"/>
                  <a:gd name="connsiteY6" fmla="*/ 690898 h 874411"/>
                  <a:gd name="connsiteX7" fmla="*/ 385253 w 722107"/>
                  <a:gd name="connsiteY7" fmla="*/ 527633 h 874411"/>
                  <a:gd name="connsiteX8" fmla="*/ 407942 w 722107"/>
                  <a:gd name="connsiteY8" fmla="*/ 417136 h 874411"/>
                  <a:gd name="connsiteX9" fmla="*/ 695989 w 722107"/>
                  <a:gd name="connsiteY9" fmla="*/ 219412 h 874411"/>
                  <a:gd name="connsiteX0" fmla="*/ 707126 w 733244"/>
                  <a:gd name="connsiteY0" fmla="*/ 219412 h 874411"/>
                  <a:gd name="connsiteX1" fmla="*/ 335651 w 733244"/>
                  <a:gd name="connsiteY1" fmla="*/ 0 h 874411"/>
                  <a:gd name="connsiteX2" fmla="*/ 35110 w 733244"/>
                  <a:gd name="connsiteY2" fmla="*/ 262273 h 874411"/>
                  <a:gd name="connsiteX3" fmla="*/ 54495 w 733244"/>
                  <a:gd name="connsiteY3" fmla="*/ 710785 h 874411"/>
                  <a:gd name="connsiteX4" fmla="*/ 397395 w 733244"/>
                  <a:gd name="connsiteY4" fmla="*/ 873548 h 874411"/>
                  <a:gd name="connsiteX5" fmla="*/ 685588 w 733244"/>
                  <a:gd name="connsiteY5" fmla="*/ 784735 h 874411"/>
                  <a:gd name="connsiteX6" fmla="*/ 711720 w 733244"/>
                  <a:gd name="connsiteY6" fmla="*/ 690898 h 874411"/>
                  <a:gd name="connsiteX7" fmla="*/ 396390 w 733244"/>
                  <a:gd name="connsiteY7" fmla="*/ 527633 h 874411"/>
                  <a:gd name="connsiteX8" fmla="*/ 419079 w 733244"/>
                  <a:gd name="connsiteY8" fmla="*/ 417136 h 874411"/>
                  <a:gd name="connsiteX9" fmla="*/ 707126 w 733244"/>
                  <a:gd name="connsiteY9" fmla="*/ 219412 h 874411"/>
                  <a:gd name="connsiteX0" fmla="*/ 699094 w 725212"/>
                  <a:gd name="connsiteY0" fmla="*/ 219412 h 874411"/>
                  <a:gd name="connsiteX1" fmla="*/ 327619 w 725212"/>
                  <a:gd name="connsiteY1" fmla="*/ 0 h 874411"/>
                  <a:gd name="connsiteX2" fmla="*/ 27078 w 725212"/>
                  <a:gd name="connsiteY2" fmla="*/ 262273 h 874411"/>
                  <a:gd name="connsiteX3" fmla="*/ 64842 w 725212"/>
                  <a:gd name="connsiteY3" fmla="*/ 724570 h 874411"/>
                  <a:gd name="connsiteX4" fmla="*/ 389363 w 725212"/>
                  <a:gd name="connsiteY4" fmla="*/ 873548 h 874411"/>
                  <a:gd name="connsiteX5" fmla="*/ 677556 w 725212"/>
                  <a:gd name="connsiteY5" fmla="*/ 784735 h 874411"/>
                  <a:gd name="connsiteX6" fmla="*/ 703688 w 725212"/>
                  <a:gd name="connsiteY6" fmla="*/ 690898 h 874411"/>
                  <a:gd name="connsiteX7" fmla="*/ 388358 w 725212"/>
                  <a:gd name="connsiteY7" fmla="*/ 527633 h 874411"/>
                  <a:gd name="connsiteX8" fmla="*/ 411047 w 725212"/>
                  <a:gd name="connsiteY8" fmla="*/ 417136 h 874411"/>
                  <a:gd name="connsiteX9" fmla="*/ 699094 w 725212"/>
                  <a:gd name="connsiteY9" fmla="*/ 219412 h 874411"/>
                  <a:gd name="connsiteX0" fmla="*/ 699094 w 725212"/>
                  <a:gd name="connsiteY0" fmla="*/ 219412 h 874411"/>
                  <a:gd name="connsiteX1" fmla="*/ 327619 w 725212"/>
                  <a:gd name="connsiteY1" fmla="*/ 0 h 874411"/>
                  <a:gd name="connsiteX2" fmla="*/ 27078 w 725212"/>
                  <a:gd name="connsiteY2" fmla="*/ 262273 h 874411"/>
                  <a:gd name="connsiteX3" fmla="*/ 64842 w 725212"/>
                  <a:gd name="connsiteY3" fmla="*/ 724570 h 874411"/>
                  <a:gd name="connsiteX4" fmla="*/ 389363 w 725212"/>
                  <a:gd name="connsiteY4" fmla="*/ 873548 h 874411"/>
                  <a:gd name="connsiteX5" fmla="*/ 677556 w 725212"/>
                  <a:gd name="connsiteY5" fmla="*/ 784735 h 874411"/>
                  <a:gd name="connsiteX6" fmla="*/ 703688 w 725212"/>
                  <a:gd name="connsiteY6" fmla="*/ 681708 h 874411"/>
                  <a:gd name="connsiteX7" fmla="*/ 388358 w 725212"/>
                  <a:gd name="connsiteY7" fmla="*/ 527633 h 874411"/>
                  <a:gd name="connsiteX8" fmla="*/ 411047 w 725212"/>
                  <a:gd name="connsiteY8" fmla="*/ 417136 h 874411"/>
                  <a:gd name="connsiteX9" fmla="*/ 699094 w 725212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417136 h 874411"/>
                  <a:gd name="connsiteX9" fmla="*/ 699094 w 710918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394162 h 874411"/>
                  <a:gd name="connsiteX9" fmla="*/ 699094 w 710918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394162 h 874411"/>
                  <a:gd name="connsiteX9" fmla="*/ 699094 w 710918"/>
                  <a:gd name="connsiteY9" fmla="*/ 219412 h 874411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5188 w 707012"/>
                  <a:gd name="connsiteY0" fmla="*/ 215157 h 870156"/>
                  <a:gd name="connsiteX1" fmla="*/ 323713 w 707012"/>
                  <a:gd name="connsiteY1" fmla="*/ 0 h 870156"/>
                  <a:gd name="connsiteX2" fmla="*/ 23172 w 707012"/>
                  <a:gd name="connsiteY2" fmla="*/ 258018 h 870156"/>
                  <a:gd name="connsiteX3" fmla="*/ 72297 w 707012"/>
                  <a:gd name="connsiteY3" fmla="*/ 724569 h 870156"/>
                  <a:gd name="connsiteX4" fmla="*/ 385457 w 707012"/>
                  <a:gd name="connsiteY4" fmla="*/ 869293 h 870156"/>
                  <a:gd name="connsiteX5" fmla="*/ 673650 w 707012"/>
                  <a:gd name="connsiteY5" fmla="*/ 780480 h 870156"/>
                  <a:gd name="connsiteX6" fmla="*/ 699782 w 707012"/>
                  <a:gd name="connsiteY6" fmla="*/ 677453 h 870156"/>
                  <a:gd name="connsiteX7" fmla="*/ 384452 w 707012"/>
                  <a:gd name="connsiteY7" fmla="*/ 523378 h 870156"/>
                  <a:gd name="connsiteX8" fmla="*/ 407141 w 707012"/>
                  <a:gd name="connsiteY8" fmla="*/ 389907 h 870156"/>
                  <a:gd name="connsiteX9" fmla="*/ 695188 w 707012"/>
                  <a:gd name="connsiteY9" fmla="*/ 215157 h 870156"/>
                  <a:gd name="connsiteX0" fmla="*/ 697231 w 709055"/>
                  <a:gd name="connsiteY0" fmla="*/ 215157 h 870156"/>
                  <a:gd name="connsiteX1" fmla="*/ 325756 w 709055"/>
                  <a:gd name="connsiteY1" fmla="*/ 0 h 870156"/>
                  <a:gd name="connsiteX2" fmla="*/ 25215 w 709055"/>
                  <a:gd name="connsiteY2" fmla="*/ 258018 h 870156"/>
                  <a:gd name="connsiteX3" fmla="*/ 74340 w 709055"/>
                  <a:gd name="connsiteY3" fmla="*/ 724569 h 870156"/>
                  <a:gd name="connsiteX4" fmla="*/ 387500 w 709055"/>
                  <a:gd name="connsiteY4" fmla="*/ 869293 h 870156"/>
                  <a:gd name="connsiteX5" fmla="*/ 675693 w 709055"/>
                  <a:gd name="connsiteY5" fmla="*/ 780480 h 870156"/>
                  <a:gd name="connsiteX6" fmla="*/ 701825 w 709055"/>
                  <a:gd name="connsiteY6" fmla="*/ 677453 h 870156"/>
                  <a:gd name="connsiteX7" fmla="*/ 386495 w 709055"/>
                  <a:gd name="connsiteY7" fmla="*/ 523378 h 870156"/>
                  <a:gd name="connsiteX8" fmla="*/ 409184 w 709055"/>
                  <a:gd name="connsiteY8" fmla="*/ 389907 h 870156"/>
                  <a:gd name="connsiteX9" fmla="*/ 697231 w 709055"/>
                  <a:gd name="connsiteY9" fmla="*/ 215157 h 870156"/>
                  <a:gd name="connsiteX0" fmla="*/ 697231 w 709055"/>
                  <a:gd name="connsiteY0" fmla="*/ 215157 h 870156"/>
                  <a:gd name="connsiteX1" fmla="*/ 325756 w 709055"/>
                  <a:gd name="connsiteY1" fmla="*/ 0 h 870156"/>
                  <a:gd name="connsiteX2" fmla="*/ 25215 w 709055"/>
                  <a:gd name="connsiteY2" fmla="*/ 258018 h 870156"/>
                  <a:gd name="connsiteX3" fmla="*/ 74340 w 709055"/>
                  <a:gd name="connsiteY3" fmla="*/ 724569 h 870156"/>
                  <a:gd name="connsiteX4" fmla="*/ 387500 w 709055"/>
                  <a:gd name="connsiteY4" fmla="*/ 869293 h 870156"/>
                  <a:gd name="connsiteX5" fmla="*/ 675693 w 709055"/>
                  <a:gd name="connsiteY5" fmla="*/ 780480 h 870156"/>
                  <a:gd name="connsiteX6" fmla="*/ 701825 w 709055"/>
                  <a:gd name="connsiteY6" fmla="*/ 677453 h 870156"/>
                  <a:gd name="connsiteX7" fmla="*/ 386495 w 709055"/>
                  <a:gd name="connsiteY7" fmla="*/ 523378 h 870156"/>
                  <a:gd name="connsiteX8" fmla="*/ 409184 w 709055"/>
                  <a:gd name="connsiteY8" fmla="*/ 389907 h 870156"/>
                  <a:gd name="connsiteX9" fmla="*/ 697231 w 709055"/>
                  <a:gd name="connsiteY9" fmla="*/ 215157 h 87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9055" h="870156">
                    <a:moveTo>
                      <a:pt x="697231" y="215157"/>
                    </a:moveTo>
                    <a:cubicBezTo>
                      <a:pt x="623949" y="70032"/>
                      <a:pt x="469877" y="7616"/>
                      <a:pt x="325756" y="0"/>
                    </a:cubicBezTo>
                    <a:cubicBezTo>
                      <a:pt x="161968" y="54403"/>
                      <a:pt x="93911" y="134373"/>
                      <a:pt x="25215" y="258018"/>
                    </a:cubicBezTo>
                    <a:cubicBezTo>
                      <a:pt x="-15805" y="383015"/>
                      <a:pt x="-11684" y="549708"/>
                      <a:pt x="74340" y="724569"/>
                    </a:cubicBezTo>
                    <a:cubicBezTo>
                      <a:pt x="115327" y="768611"/>
                      <a:pt x="254820" y="848735"/>
                      <a:pt x="387500" y="869293"/>
                    </a:cubicBezTo>
                    <a:cubicBezTo>
                      <a:pt x="491150" y="878555"/>
                      <a:pt x="623306" y="810922"/>
                      <a:pt x="675693" y="780480"/>
                    </a:cubicBezTo>
                    <a:cubicBezTo>
                      <a:pt x="709700" y="731658"/>
                      <a:pt x="716328" y="731025"/>
                      <a:pt x="701825" y="677453"/>
                    </a:cubicBezTo>
                    <a:cubicBezTo>
                      <a:pt x="596715" y="574019"/>
                      <a:pt x="491605" y="576268"/>
                      <a:pt x="386495" y="523378"/>
                    </a:cubicBezTo>
                    <a:cubicBezTo>
                      <a:pt x="340019" y="483112"/>
                      <a:pt x="352800" y="434385"/>
                      <a:pt x="409184" y="389907"/>
                    </a:cubicBezTo>
                    <a:cubicBezTo>
                      <a:pt x="465568" y="345429"/>
                      <a:pt x="711901" y="290041"/>
                      <a:pt x="697231" y="215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>
                <a:reflection stA="99000" endPos="0" dist="50800" dir="5400000" sy="-100000" algn="bl" rotWithShape="0"/>
                <a:softEdge rad="0"/>
              </a:effectLst>
              <a:scene3d>
                <a:camera prst="orthographicFront"/>
                <a:lightRig rig="contrasting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93" name="Grupo 92">
                <a:extLst>
                  <a:ext uri="{FF2B5EF4-FFF2-40B4-BE49-F238E27FC236}">
                    <a16:creationId xmlns:a16="http://schemas.microsoft.com/office/drawing/2014/main" id="{8C418D65-995E-8E4C-82E7-031548406F24}"/>
                  </a:ext>
                </a:extLst>
              </p:cNvPr>
              <p:cNvGrpSpPr/>
              <p:nvPr/>
            </p:nvGrpSpPr>
            <p:grpSpPr>
              <a:xfrm rot="4103855">
                <a:off x="10965735" y="3385619"/>
                <a:ext cx="287061" cy="1439549"/>
                <a:chOff x="4143636" y="1590531"/>
                <a:chExt cx="637438" cy="2208703"/>
              </a:xfrm>
            </p:grpSpPr>
            <p:sp>
              <p:nvSpPr>
                <p:cNvPr id="121" name="Forma libre 120">
                  <a:extLst>
                    <a:ext uri="{FF2B5EF4-FFF2-40B4-BE49-F238E27FC236}">
                      <a16:creationId xmlns:a16="http://schemas.microsoft.com/office/drawing/2014/main" id="{C3DAFA8B-E870-1A49-A911-0B806A6F6BDA}"/>
                    </a:ext>
                  </a:extLst>
                </p:cNvPr>
                <p:cNvSpPr/>
                <p:nvPr/>
              </p:nvSpPr>
              <p:spPr>
                <a:xfrm flipH="1">
                  <a:off x="4143636" y="1590531"/>
                  <a:ext cx="628656" cy="1971675"/>
                </a:xfrm>
                <a:custGeom>
                  <a:avLst/>
                  <a:gdLst>
                    <a:gd name="connsiteX0" fmla="*/ 6 w 628656"/>
                    <a:gd name="connsiteY0" fmla="*/ 0 h 1971675"/>
                    <a:gd name="connsiteX1" fmla="*/ 628656 w 628656"/>
                    <a:gd name="connsiteY1" fmla="*/ 328613 h 1971675"/>
                    <a:gd name="connsiteX2" fmla="*/ 6 w 628656"/>
                    <a:gd name="connsiteY2" fmla="*/ 657225 h 1971675"/>
                    <a:gd name="connsiteX3" fmla="*/ 614368 w 628656"/>
                    <a:gd name="connsiteY3" fmla="*/ 985838 h 1971675"/>
                    <a:gd name="connsiteX4" fmla="*/ 14293 w 628656"/>
                    <a:gd name="connsiteY4" fmla="*/ 1271588 h 1971675"/>
                    <a:gd name="connsiteX5" fmla="*/ 628656 w 628656"/>
                    <a:gd name="connsiteY5" fmla="*/ 1543050 h 1971675"/>
                    <a:gd name="connsiteX6" fmla="*/ 14293 w 628656"/>
                    <a:gd name="connsiteY6" fmla="*/ 1800225 h 1971675"/>
                    <a:gd name="connsiteX7" fmla="*/ 342906 w 628656"/>
                    <a:gd name="connsiteY7" fmla="*/ 1971675 h 1971675"/>
                    <a:gd name="connsiteX8" fmla="*/ 342906 w 628656"/>
                    <a:gd name="connsiteY8" fmla="*/ 1971675 h 1971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8656" h="1971675">
                      <a:moveTo>
                        <a:pt x="6" y="0"/>
                      </a:moveTo>
                      <a:cubicBezTo>
                        <a:pt x="314331" y="109538"/>
                        <a:pt x="628656" y="219076"/>
                        <a:pt x="628656" y="328613"/>
                      </a:cubicBezTo>
                      <a:cubicBezTo>
                        <a:pt x="628656" y="438150"/>
                        <a:pt x="2387" y="547688"/>
                        <a:pt x="6" y="657225"/>
                      </a:cubicBezTo>
                      <a:cubicBezTo>
                        <a:pt x="-2375" y="766762"/>
                        <a:pt x="611987" y="883444"/>
                        <a:pt x="614368" y="985838"/>
                      </a:cubicBezTo>
                      <a:cubicBezTo>
                        <a:pt x="616749" y="1088232"/>
                        <a:pt x="11912" y="1178719"/>
                        <a:pt x="14293" y="1271588"/>
                      </a:cubicBezTo>
                      <a:cubicBezTo>
                        <a:pt x="16674" y="1364457"/>
                        <a:pt x="628656" y="1454944"/>
                        <a:pt x="628656" y="1543050"/>
                      </a:cubicBezTo>
                      <a:cubicBezTo>
                        <a:pt x="628656" y="1631156"/>
                        <a:pt x="61918" y="1728787"/>
                        <a:pt x="14293" y="1800225"/>
                      </a:cubicBezTo>
                      <a:cubicBezTo>
                        <a:pt x="-33332" y="1871663"/>
                        <a:pt x="342906" y="1971675"/>
                        <a:pt x="342906" y="1971675"/>
                      </a:cubicBezTo>
                      <a:lnTo>
                        <a:pt x="342906" y="1971675"/>
                      </a:lnTo>
                    </a:path>
                  </a:pathLst>
                </a:custGeom>
                <a:noFill/>
                <a:ln w="571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22" name="Forma libre 121">
                  <a:extLst>
                    <a:ext uri="{FF2B5EF4-FFF2-40B4-BE49-F238E27FC236}">
                      <a16:creationId xmlns:a16="http://schemas.microsoft.com/office/drawing/2014/main" id="{7897BD13-FCD9-2442-972D-BA9D862FFC56}"/>
                    </a:ext>
                  </a:extLst>
                </p:cNvPr>
                <p:cNvSpPr/>
                <p:nvPr/>
              </p:nvSpPr>
              <p:spPr>
                <a:xfrm flipH="1">
                  <a:off x="4152418" y="1827559"/>
                  <a:ext cx="628656" cy="1971675"/>
                </a:xfrm>
                <a:custGeom>
                  <a:avLst/>
                  <a:gdLst>
                    <a:gd name="connsiteX0" fmla="*/ 6 w 628656"/>
                    <a:gd name="connsiteY0" fmla="*/ 0 h 1971675"/>
                    <a:gd name="connsiteX1" fmla="*/ 628656 w 628656"/>
                    <a:gd name="connsiteY1" fmla="*/ 328613 h 1971675"/>
                    <a:gd name="connsiteX2" fmla="*/ 6 w 628656"/>
                    <a:gd name="connsiteY2" fmla="*/ 657225 h 1971675"/>
                    <a:gd name="connsiteX3" fmla="*/ 614368 w 628656"/>
                    <a:gd name="connsiteY3" fmla="*/ 985838 h 1971675"/>
                    <a:gd name="connsiteX4" fmla="*/ 14293 w 628656"/>
                    <a:gd name="connsiteY4" fmla="*/ 1271588 h 1971675"/>
                    <a:gd name="connsiteX5" fmla="*/ 628656 w 628656"/>
                    <a:gd name="connsiteY5" fmla="*/ 1543050 h 1971675"/>
                    <a:gd name="connsiteX6" fmla="*/ 14293 w 628656"/>
                    <a:gd name="connsiteY6" fmla="*/ 1800225 h 1971675"/>
                    <a:gd name="connsiteX7" fmla="*/ 342906 w 628656"/>
                    <a:gd name="connsiteY7" fmla="*/ 1971675 h 1971675"/>
                    <a:gd name="connsiteX8" fmla="*/ 342906 w 628656"/>
                    <a:gd name="connsiteY8" fmla="*/ 1971675 h 1971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8656" h="1971675">
                      <a:moveTo>
                        <a:pt x="6" y="0"/>
                      </a:moveTo>
                      <a:cubicBezTo>
                        <a:pt x="314331" y="109538"/>
                        <a:pt x="628656" y="219076"/>
                        <a:pt x="628656" y="328613"/>
                      </a:cubicBezTo>
                      <a:cubicBezTo>
                        <a:pt x="628656" y="438150"/>
                        <a:pt x="2387" y="547688"/>
                        <a:pt x="6" y="657225"/>
                      </a:cubicBezTo>
                      <a:cubicBezTo>
                        <a:pt x="-2375" y="766762"/>
                        <a:pt x="611987" y="883444"/>
                        <a:pt x="614368" y="985838"/>
                      </a:cubicBezTo>
                      <a:cubicBezTo>
                        <a:pt x="616749" y="1088232"/>
                        <a:pt x="11912" y="1178719"/>
                        <a:pt x="14293" y="1271588"/>
                      </a:cubicBezTo>
                      <a:cubicBezTo>
                        <a:pt x="16674" y="1364457"/>
                        <a:pt x="628656" y="1454944"/>
                        <a:pt x="628656" y="1543050"/>
                      </a:cubicBezTo>
                      <a:cubicBezTo>
                        <a:pt x="628656" y="1631156"/>
                        <a:pt x="61918" y="1728787"/>
                        <a:pt x="14293" y="1800225"/>
                      </a:cubicBezTo>
                      <a:cubicBezTo>
                        <a:pt x="-33332" y="1871663"/>
                        <a:pt x="342906" y="1971675"/>
                        <a:pt x="342906" y="1971675"/>
                      </a:cubicBezTo>
                      <a:lnTo>
                        <a:pt x="342906" y="1971675"/>
                      </a:lnTo>
                    </a:path>
                  </a:pathLst>
                </a:custGeom>
                <a:noFill/>
                <a:ln w="571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pic>
            <p:nvPicPr>
              <p:cNvPr id="126" name="Imagen 125" descr="Imagen que contiene luz&#10;&#10;Descripción generada automáticamente">
                <a:extLst>
                  <a:ext uri="{FF2B5EF4-FFF2-40B4-BE49-F238E27FC236}">
                    <a16:creationId xmlns:a16="http://schemas.microsoft.com/office/drawing/2014/main" id="{B61EB45E-2797-2B45-924E-40D936C36D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</a:extLst>
              </a:blip>
              <a:srcRect l="50293"/>
              <a:stretch/>
            </p:blipFill>
            <p:spPr>
              <a:xfrm>
                <a:off x="11282999" y="651535"/>
                <a:ext cx="578821" cy="5287923"/>
              </a:xfrm>
              <a:prstGeom prst="rect">
                <a:avLst/>
              </a:prstGeom>
            </p:spPr>
          </p:pic>
          <p:pic>
            <p:nvPicPr>
              <p:cNvPr id="102" name="Imagen 101" descr="Imagen que contiene luz&#10;&#10;Descripción generada automáticamente">
                <a:extLst>
                  <a:ext uri="{FF2B5EF4-FFF2-40B4-BE49-F238E27FC236}">
                    <a16:creationId xmlns:a16="http://schemas.microsoft.com/office/drawing/2014/main" id="{F7682C3C-ED37-D34B-88D1-B13D704CD7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</a:extLst>
              </a:blip>
              <a:srcRect r="50641"/>
              <a:stretch/>
            </p:blipFill>
            <p:spPr>
              <a:xfrm>
                <a:off x="10605905" y="641375"/>
                <a:ext cx="574775" cy="5287923"/>
              </a:xfrm>
              <a:prstGeom prst="rect">
                <a:avLst/>
              </a:prstGeom>
            </p:spPr>
          </p:pic>
          <p:sp>
            <p:nvSpPr>
              <p:cNvPr id="103" name="Elipse 102">
                <a:extLst>
                  <a:ext uri="{FF2B5EF4-FFF2-40B4-BE49-F238E27FC236}">
                    <a16:creationId xmlns:a16="http://schemas.microsoft.com/office/drawing/2014/main" id="{2E4821C2-8757-904E-9F03-78905495EE0D}"/>
                  </a:ext>
                </a:extLst>
              </p:cNvPr>
              <p:cNvSpPr/>
              <p:nvPr/>
            </p:nvSpPr>
            <p:spPr>
              <a:xfrm rot="2843301">
                <a:off x="10270964" y="4420397"/>
                <a:ext cx="139121" cy="308883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4" name="112 CuadroTexto">
                <a:extLst>
                  <a:ext uri="{FF2B5EF4-FFF2-40B4-BE49-F238E27FC236}">
                    <a16:creationId xmlns:a16="http://schemas.microsoft.com/office/drawing/2014/main" id="{F40DACC3-113A-054C-B6B8-25C384639AE1}"/>
                  </a:ext>
                </a:extLst>
              </p:cNvPr>
              <p:cNvSpPr txBox="1"/>
              <p:nvPr/>
            </p:nvSpPr>
            <p:spPr>
              <a:xfrm>
                <a:off x="9693943" y="4104480"/>
                <a:ext cx="1225494" cy="310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SEPARASE</a:t>
                </a:r>
              </a:p>
            </p:txBody>
          </p:sp>
          <p:grpSp>
            <p:nvGrpSpPr>
              <p:cNvPr id="105" name="Grupo 104">
                <a:extLst>
                  <a:ext uri="{FF2B5EF4-FFF2-40B4-BE49-F238E27FC236}">
                    <a16:creationId xmlns:a16="http://schemas.microsoft.com/office/drawing/2014/main" id="{05ECB3C2-F87A-8549-9C56-9BB0DD9055F6}"/>
                  </a:ext>
                </a:extLst>
              </p:cNvPr>
              <p:cNvGrpSpPr/>
              <p:nvPr/>
            </p:nvGrpSpPr>
            <p:grpSpPr>
              <a:xfrm rot="2818732">
                <a:off x="11282189" y="3872002"/>
                <a:ext cx="285647" cy="1456866"/>
                <a:chOff x="5063501" y="1571625"/>
                <a:chExt cx="637213" cy="2222825"/>
              </a:xfrm>
            </p:grpSpPr>
            <p:sp>
              <p:nvSpPr>
                <p:cNvPr id="118" name="Forma libre 117">
                  <a:extLst>
                    <a:ext uri="{FF2B5EF4-FFF2-40B4-BE49-F238E27FC236}">
                      <a16:creationId xmlns:a16="http://schemas.microsoft.com/office/drawing/2014/main" id="{A8A8BE69-D1F8-994E-8C21-C744DF681025}"/>
                    </a:ext>
                  </a:extLst>
                </p:cNvPr>
                <p:cNvSpPr/>
                <p:nvPr/>
              </p:nvSpPr>
              <p:spPr>
                <a:xfrm>
                  <a:off x="5072057" y="1571625"/>
                  <a:ext cx="628656" cy="1971675"/>
                </a:xfrm>
                <a:custGeom>
                  <a:avLst/>
                  <a:gdLst>
                    <a:gd name="connsiteX0" fmla="*/ 6 w 628656"/>
                    <a:gd name="connsiteY0" fmla="*/ 0 h 1971675"/>
                    <a:gd name="connsiteX1" fmla="*/ 628656 w 628656"/>
                    <a:gd name="connsiteY1" fmla="*/ 328613 h 1971675"/>
                    <a:gd name="connsiteX2" fmla="*/ 6 w 628656"/>
                    <a:gd name="connsiteY2" fmla="*/ 657225 h 1971675"/>
                    <a:gd name="connsiteX3" fmla="*/ 614368 w 628656"/>
                    <a:gd name="connsiteY3" fmla="*/ 985838 h 1971675"/>
                    <a:gd name="connsiteX4" fmla="*/ 14293 w 628656"/>
                    <a:gd name="connsiteY4" fmla="*/ 1271588 h 1971675"/>
                    <a:gd name="connsiteX5" fmla="*/ 628656 w 628656"/>
                    <a:gd name="connsiteY5" fmla="*/ 1543050 h 1971675"/>
                    <a:gd name="connsiteX6" fmla="*/ 14293 w 628656"/>
                    <a:gd name="connsiteY6" fmla="*/ 1800225 h 1971675"/>
                    <a:gd name="connsiteX7" fmla="*/ 342906 w 628656"/>
                    <a:gd name="connsiteY7" fmla="*/ 1971675 h 1971675"/>
                    <a:gd name="connsiteX8" fmla="*/ 342906 w 628656"/>
                    <a:gd name="connsiteY8" fmla="*/ 1971675 h 1971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8656" h="1971675">
                      <a:moveTo>
                        <a:pt x="6" y="0"/>
                      </a:moveTo>
                      <a:cubicBezTo>
                        <a:pt x="314331" y="109538"/>
                        <a:pt x="628656" y="219076"/>
                        <a:pt x="628656" y="328613"/>
                      </a:cubicBezTo>
                      <a:cubicBezTo>
                        <a:pt x="628656" y="438150"/>
                        <a:pt x="2387" y="547688"/>
                        <a:pt x="6" y="657225"/>
                      </a:cubicBezTo>
                      <a:cubicBezTo>
                        <a:pt x="-2375" y="766762"/>
                        <a:pt x="611987" y="883444"/>
                        <a:pt x="614368" y="985838"/>
                      </a:cubicBezTo>
                      <a:cubicBezTo>
                        <a:pt x="616749" y="1088232"/>
                        <a:pt x="11912" y="1178719"/>
                        <a:pt x="14293" y="1271588"/>
                      </a:cubicBezTo>
                      <a:cubicBezTo>
                        <a:pt x="16674" y="1364457"/>
                        <a:pt x="628656" y="1454944"/>
                        <a:pt x="628656" y="1543050"/>
                      </a:cubicBezTo>
                      <a:cubicBezTo>
                        <a:pt x="628656" y="1631156"/>
                        <a:pt x="61918" y="1728787"/>
                        <a:pt x="14293" y="1800225"/>
                      </a:cubicBezTo>
                      <a:cubicBezTo>
                        <a:pt x="-33332" y="1871663"/>
                        <a:pt x="342906" y="1971675"/>
                        <a:pt x="342906" y="1971675"/>
                      </a:cubicBezTo>
                      <a:lnTo>
                        <a:pt x="342906" y="1971675"/>
                      </a:lnTo>
                    </a:path>
                  </a:pathLst>
                </a:cu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19" name="Forma libre 118">
                  <a:extLst>
                    <a:ext uri="{FF2B5EF4-FFF2-40B4-BE49-F238E27FC236}">
                      <a16:creationId xmlns:a16="http://schemas.microsoft.com/office/drawing/2014/main" id="{F8756D37-3F12-9340-BAA5-68FB90FB8B82}"/>
                    </a:ext>
                  </a:extLst>
                </p:cNvPr>
                <p:cNvSpPr/>
                <p:nvPr/>
              </p:nvSpPr>
              <p:spPr>
                <a:xfrm>
                  <a:off x="5063501" y="1822775"/>
                  <a:ext cx="628656" cy="1971675"/>
                </a:xfrm>
                <a:custGeom>
                  <a:avLst/>
                  <a:gdLst>
                    <a:gd name="connsiteX0" fmla="*/ 6 w 628656"/>
                    <a:gd name="connsiteY0" fmla="*/ 0 h 1971675"/>
                    <a:gd name="connsiteX1" fmla="*/ 628656 w 628656"/>
                    <a:gd name="connsiteY1" fmla="*/ 328613 h 1971675"/>
                    <a:gd name="connsiteX2" fmla="*/ 6 w 628656"/>
                    <a:gd name="connsiteY2" fmla="*/ 657225 h 1971675"/>
                    <a:gd name="connsiteX3" fmla="*/ 614368 w 628656"/>
                    <a:gd name="connsiteY3" fmla="*/ 985838 h 1971675"/>
                    <a:gd name="connsiteX4" fmla="*/ 14293 w 628656"/>
                    <a:gd name="connsiteY4" fmla="*/ 1271588 h 1971675"/>
                    <a:gd name="connsiteX5" fmla="*/ 628656 w 628656"/>
                    <a:gd name="connsiteY5" fmla="*/ 1543050 h 1971675"/>
                    <a:gd name="connsiteX6" fmla="*/ 14293 w 628656"/>
                    <a:gd name="connsiteY6" fmla="*/ 1800225 h 1971675"/>
                    <a:gd name="connsiteX7" fmla="*/ 342906 w 628656"/>
                    <a:gd name="connsiteY7" fmla="*/ 1971675 h 1971675"/>
                    <a:gd name="connsiteX8" fmla="*/ 342906 w 628656"/>
                    <a:gd name="connsiteY8" fmla="*/ 1971675 h 1971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8656" h="1971675">
                      <a:moveTo>
                        <a:pt x="6" y="0"/>
                      </a:moveTo>
                      <a:cubicBezTo>
                        <a:pt x="314331" y="109538"/>
                        <a:pt x="628656" y="219076"/>
                        <a:pt x="628656" y="328613"/>
                      </a:cubicBezTo>
                      <a:cubicBezTo>
                        <a:pt x="628656" y="438150"/>
                        <a:pt x="2387" y="547688"/>
                        <a:pt x="6" y="657225"/>
                      </a:cubicBezTo>
                      <a:cubicBezTo>
                        <a:pt x="-2375" y="766762"/>
                        <a:pt x="611987" y="883444"/>
                        <a:pt x="614368" y="985838"/>
                      </a:cubicBezTo>
                      <a:cubicBezTo>
                        <a:pt x="616749" y="1088232"/>
                        <a:pt x="11912" y="1178719"/>
                        <a:pt x="14293" y="1271588"/>
                      </a:cubicBezTo>
                      <a:cubicBezTo>
                        <a:pt x="16674" y="1364457"/>
                        <a:pt x="628656" y="1454944"/>
                        <a:pt x="628656" y="1543050"/>
                      </a:cubicBezTo>
                      <a:cubicBezTo>
                        <a:pt x="628656" y="1631156"/>
                        <a:pt x="61918" y="1728787"/>
                        <a:pt x="14293" y="1800225"/>
                      </a:cubicBezTo>
                      <a:cubicBezTo>
                        <a:pt x="-33332" y="1871663"/>
                        <a:pt x="342906" y="1971675"/>
                        <a:pt x="342906" y="1971675"/>
                      </a:cubicBezTo>
                      <a:lnTo>
                        <a:pt x="342906" y="1971675"/>
                      </a:lnTo>
                    </a:path>
                  </a:pathLst>
                </a:custGeom>
                <a:noFill/>
                <a:ln w="571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20" name="Forma libre 119">
                  <a:extLst>
                    <a:ext uri="{FF2B5EF4-FFF2-40B4-BE49-F238E27FC236}">
                      <a16:creationId xmlns:a16="http://schemas.microsoft.com/office/drawing/2014/main" id="{DCA18DAA-A323-9849-8699-6F937F0A7372}"/>
                    </a:ext>
                  </a:extLst>
                </p:cNvPr>
                <p:cNvSpPr/>
                <p:nvPr/>
              </p:nvSpPr>
              <p:spPr>
                <a:xfrm>
                  <a:off x="5072058" y="1571627"/>
                  <a:ext cx="628656" cy="1971675"/>
                </a:xfrm>
                <a:custGeom>
                  <a:avLst/>
                  <a:gdLst>
                    <a:gd name="connsiteX0" fmla="*/ 6 w 628656"/>
                    <a:gd name="connsiteY0" fmla="*/ 0 h 1971675"/>
                    <a:gd name="connsiteX1" fmla="*/ 628656 w 628656"/>
                    <a:gd name="connsiteY1" fmla="*/ 328613 h 1971675"/>
                    <a:gd name="connsiteX2" fmla="*/ 6 w 628656"/>
                    <a:gd name="connsiteY2" fmla="*/ 657225 h 1971675"/>
                    <a:gd name="connsiteX3" fmla="*/ 614368 w 628656"/>
                    <a:gd name="connsiteY3" fmla="*/ 985838 h 1971675"/>
                    <a:gd name="connsiteX4" fmla="*/ 14293 w 628656"/>
                    <a:gd name="connsiteY4" fmla="*/ 1271588 h 1971675"/>
                    <a:gd name="connsiteX5" fmla="*/ 628656 w 628656"/>
                    <a:gd name="connsiteY5" fmla="*/ 1543050 h 1971675"/>
                    <a:gd name="connsiteX6" fmla="*/ 14293 w 628656"/>
                    <a:gd name="connsiteY6" fmla="*/ 1800225 h 1971675"/>
                    <a:gd name="connsiteX7" fmla="*/ 342906 w 628656"/>
                    <a:gd name="connsiteY7" fmla="*/ 1971675 h 1971675"/>
                    <a:gd name="connsiteX8" fmla="*/ 342906 w 628656"/>
                    <a:gd name="connsiteY8" fmla="*/ 1971675 h 1971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8656" h="1971675">
                      <a:moveTo>
                        <a:pt x="6" y="0"/>
                      </a:moveTo>
                      <a:cubicBezTo>
                        <a:pt x="314331" y="109538"/>
                        <a:pt x="628656" y="219076"/>
                        <a:pt x="628656" y="328613"/>
                      </a:cubicBezTo>
                      <a:cubicBezTo>
                        <a:pt x="628656" y="438150"/>
                        <a:pt x="2387" y="547688"/>
                        <a:pt x="6" y="657225"/>
                      </a:cubicBezTo>
                      <a:cubicBezTo>
                        <a:pt x="-2375" y="766762"/>
                        <a:pt x="611987" y="883444"/>
                        <a:pt x="614368" y="985838"/>
                      </a:cubicBezTo>
                      <a:cubicBezTo>
                        <a:pt x="616749" y="1088232"/>
                        <a:pt x="11912" y="1178719"/>
                        <a:pt x="14293" y="1271588"/>
                      </a:cubicBezTo>
                      <a:cubicBezTo>
                        <a:pt x="16674" y="1364457"/>
                        <a:pt x="628656" y="1454944"/>
                        <a:pt x="628656" y="1543050"/>
                      </a:cubicBezTo>
                      <a:cubicBezTo>
                        <a:pt x="628656" y="1631156"/>
                        <a:pt x="61918" y="1728787"/>
                        <a:pt x="14293" y="1800225"/>
                      </a:cubicBezTo>
                      <a:cubicBezTo>
                        <a:pt x="-33332" y="1871663"/>
                        <a:pt x="342906" y="1971675"/>
                        <a:pt x="342906" y="1971675"/>
                      </a:cubicBezTo>
                      <a:lnTo>
                        <a:pt x="342906" y="1971675"/>
                      </a:lnTo>
                    </a:path>
                  </a:pathLst>
                </a:cu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107" name="Forma libre 106">
                <a:extLst>
                  <a:ext uri="{FF2B5EF4-FFF2-40B4-BE49-F238E27FC236}">
                    <a16:creationId xmlns:a16="http://schemas.microsoft.com/office/drawing/2014/main" id="{A3E6806D-4690-3648-96BC-89F90085D343}"/>
                  </a:ext>
                </a:extLst>
              </p:cNvPr>
              <p:cNvSpPr/>
              <p:nvPr/>
            </p:nvSpPr>
            <p:spPr>
              <a:xfrm rot="3081066">
                <a:off x="10341768" y="4725497"/>
                <a:ext cx="330859" cy="235956"/>
              </a:xfrm>
              <a:custGeom>
                <a:avLst/>
                <a:gdLst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67048 w 585989"/>
                  <a:gd name="connsiteY11" fmla="*/ 57955 h 360608"/>
                  <a:gd name="connsiteX12" fmla="*/ 399245 w 585989"/>
                  <a:gd name="connsiteY12" fmla="*/ 64394 h 360608"/>
                  <a:gd name="connsiteX13" fmla="*/ 437882 w 585989"/>
                  <a:gd name="connsiteY13" fmla="*/ 7727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2958 w 585989"/>
                  <a:gd name="connsiteY16" fmla="*/ 115910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67048 w 585989"/>
                  <a:gd name="connsiteY11" fmla="*/ 57955 h 360608"/>
                  <a:gd name="connsiteX12" fmla="*/ 392805 w 585989"/>
                  <a:gd name="connsiteY12" fmla="*/ 51515 h 360608"/>
                  <a:gd name="connsiteX13" fmla="*/ 437882 w 585989"/>
                  <a:gd name="connsiteY13" fmla="*/ 7727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2958 w 585989"/>
                  <a:gd name="connsiteY16" fmla="*/ 115910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67048 w 585989"/>
                  <a:gd name="connsiteY11" fmla="*/ 57955 h 360608"/>
                  <a:gd name="connsiteX12" fmla="*/ 373487 w 585989"/>
                  <a:gd name="connsiteY12" fmla="*/ 45075 h 360608"/>
                  <a:gd name="connsiteX13" fmla="*/ 437882 w 585989"/>
                  <a:gd name="connsiteY13" fmla="*/ 7727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2958 w 585989"/>
                  <a:gd name="connsiteY16" fmla="*/ 115910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67048 w 585989"/>
                  <a:gd name="connsiteY11" fmla="*/ 57955 h 360608"/>
                  <a:gd name="connsiteX12" fmla="*/ 373487 w 585989"/>
                  <a:gd name="connsiteY12" fmla="*/ 45075 h 360608"/>
                  <a:gd name="connsiteX13" fmla="*/ 437882 w 585989"/>
                  <a:gd name="connsiteY13" fmla="*/ 8371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2958 w 585989"/>
                  <a:gd name="connsiteY16" fmla="*/ 115910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67048 w 585989"/>
                  <a:gd name="connsiteY11" fmla="*/ 57955 h 360608"/>
                  <a:gd name="connsiteX12" fmla="*/ 361764 w 585989"/>
                  <a:gd name="connsiteY12" fmla="*/ 33352 h 360608"/>
                  <a:gd name="connsiteX13" fmla="*/ 437882 w 585989"/>
                  <a:gd name="connsiteY13" fmla="*/ 8371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2958 w 585989"/>
                  <a:gd name="connsiteY16" fmla="*/ 115910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51417 w 585989"/>
                  <a:gd name="connsiteY11" fmla="*/ 34508 h 360608"/>
                  <a:gd name="connsiteX12" fmla="*/ 361764 w 585989"/>
                  <a:gd name="connsiteY12" fmla="*/ 33352 h 360608"/>
                  <a:gd name="connsiteX13" fmla="*/ 437882 w 585989"/>
                  <a:gd name="connsiteY13" fmla="*/ 8371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2958 w 585989"/>
                  <a:gd name="connsiteY16" fmla="*/ 115910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51417 w 585989"/>
                  <a:gd name="connsiteY11" fmla="*/ 34508 h 360608"/>
                  <a:gd name="connsiteX12" fmla="*/ 361764 w 585989"/>
                  <a:gd name="connsiteY12" fmla="*/ 33352 h 360608"/>
                  <a:gd name="connsiteX13" fmla="*/ 437882 w 585989"/>
                  <a:gd name="connsiteY13" fmla="*/ 8371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6866 w 585989"/>
                  <a:gd name="connsiteY16" fmla="*/ 112002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51417 w 585989"/>
                  <a:gd name="connsiteY11" fmla="*/ 34508 h 360608"/>
                  <a:gd name="connsiteX12" fmla="*/ 361764 w 585989"/>
                  <a:gd name="connsiteY12" fmla="*/ 33352 h 360608"/>
                  <a:gd name="connsiteX13" fmla="*/ 437882 w 585989"/>
                  <a:gd name="connsiteY13" fmla="*/ 83713 h 360608"/>
                  <a:gd name="connsiteX14" fmla="*/ 457200 w 585989"/>
                  <a:gd name="connsiteY14" fmla="*/ 90152 h 360608"/>
                  <a:gd name="connsiteX15" fmla="*/ 467547 w 585989"/>
                  <a:gd name="connsiteY15" fmla="*/ 105562 h 360608"/>
                  <a:gd name="connsiteX16" fmla="*/ 486866 w 585989"/>
                  <a:gd name="connsiteY16" fmla="*/ 112002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66"/>
                  <a:gd name="connsiteX1" fmla="*/ 6439 w 585989"/>
                  <a:gd name="connsiteY1" fmla="*/ 128789 h 360666"/>
                  <a:gd name="connsiteX2" fmla="*/ 45076 w 585989"/>
                  <a:gd name="connsiteY2" fmla="*/ 83712 h 360666"/>
                  <a:gd name="connsiteX3" fmla="*/ 64394 w 585989"/>
                  <a:gd name="connsiteY3" fmla="*/ 70834 h 360666"/>
                  <a:gd name="connsiteX4" fmla="*/ 77273 w 585989"/>
                  <a:gd name="connsiteY4" fmla="*/ 51515 h 360666"/>
                  <a:gd name="connsiteX5" fmla="*/ 103031 w 585989"/>
                  <a:gd name="connsiteY5" fmla="*/ 45076 h 360666"/>
                  <a:gd name="connsiteX6" fmla="*/ 122349 w 585989"/>
                  <a:gd name="connsiteY6" fmla="*/ 32197 h 360666"/>
                  <a:gd name="connsiteX7" fmla="*/ 167425 w 585989"/>
                  <a:gd name="connsiteY7" fmla="*/ 19318 h 360666"/>
                  <a:gd name="connsiteX8" fmla="*/ 186744 w 585989"/>
                  <a:gd name="connsiteY8" fmla="*/ 12879 h 360666"/>
                  <a:gd name="connsiteX9" fmla="*/ 238259 w 585989"/>
                  <a:gd name="connsiteY9" fmla="*/ 0 h 360666"/>
                  <a:gd name="connsiteX10" fmla="*/ 309093 w 585989"/>
                  <a:gd name="connsiteY10" fmla="*/ 12879 h 360666"/>
                  <a:gd name="connsiteX11" fmla="*/ 351417 w 585989"/>
                  <a:gd name="connsiteY11" fmla="*/ 34508 h 360666"/>
                  <a:gd name="connsiteX12" fmla="*/ 361764 w 585989"/>
                  <a:gd name="connsiteY12" fmla="*/ 33352 h 360666"/>
                  <a:gd name="connsiteX13" fmla="*/ 437882 w 585989"/>
                  <a:gd name="connsiteY13" fmla="*/ 83713 h 360666"/>
                  <a:gd name="connsiteX14" fmla="*/ 457200 w 585989"/>
                  <a:gd name="connsiteY14" fmla="*/ 90152 h 360666"/>
                  <a:gd name="connsiteX15" fmla="*/ 467547 w 585989"/>
                  <a:gd name="connsiteY15" fmla="*/ 105562 h 360666"/>
                  <a:gd name="connsiteX16" fmla="*/ 486866 w 585989"/>
                  <a:gd name="connsiteY16" fmla="*/ 112002 h 360666"/>
                  <a:gd name="connsiteX17" fmla="*/ 521594 w 585989"/>
                  <a:gd name="connsiteY17" fmla="*/ 141667 h 360666"/>
                  <a:gd name="connsiteX18" fmla="*/ 566670 w 585989"/>
                  <a:gd name="connsiteY18" fmla="*/ 199622 h 360666"/>
                  <a:gd name="connsiteX19" fmla="*/ 585989 w 585989"/>
                  <a:gd name="connsiteY19" fmla="*/ 238259 h 360666"/>
                  <a:gd name="connsiteX20" fmla="*/ 579549 w 585989"/>
                  <a:gd name="connsiteY20" fmla="*/ 283335 h 360666"/>
                  <a:gd name="connsiteX21" fmla="*/ 573110 w 585989"/>
                  <a:gd name="connsiteY21" fmla="*/ 302653 h 360666"/>
                  <a:gd name="connsiteX22" fmla="*/ 534473 w 585989"/>
                  <a:gd name="connsiteY22" fmla="*/ 328411 h 360666"/>
                  <a:gd name="connsiteX23" fmla="*/ 476518 w 585989"/>
                  <a:gd name="connsiteY23" fmla="*/ 347729 h 360666"/>
                  <a:gd name="connsiteX24" fmla="*/ 457200 w 585989"/>
                  <a:gd name="connsiteY24" fmla="*/ 354169 h 360666"/>
                  <a:gd name="connsiteX25" fmla="*/ 437882 w 585989"/>
                  <a:gd name="connsiteY25" fmla="*/ 360608 h 360666"/>
                  <a:gd name="connsiteX26" fmla="*/ 81181 w 585989"/>
                  <a:gd name="connsiteY26" fmla="*/ 350262 h 360666"/>
                  <a:gd name="connsiteX27" fmla="*/ 57955 w 585989"/>
                  <a:gd name="connsiteY27" fmla="*/ 334850 h 360666"/>
                  <a:gd name="connsiteX28" fmla="*/ 32197 w 585989"/>
                  <a:gd name="connsiteY28" fmla="*/ 296214 h 360666"/>
                  <a:gd name="connsiteX29" fmla="*/ 19318 w 585989"/>
                  <a:gd name="connsiteY29" fmla="*/ 276896 h 360666"/>
                  <a:gd name="connsiteX30" fmla="*/ 6439 w 585989"/>
                  <a:gd name="connsiteY30" fmla="*/ 238259 h 360666"/>
                  <a:gd name="connsiteX31" fmla="*/ 0 w 585989"/>
                  <a:gd name="connsiteY31" fmla="*/ 218941 h 360666"/>
                  <a:gd name="connsiteX32" fmla="*/ 6439 w 585989"/>
                  <a:gd name="connsiteY32" fmla="*/ 167425 h 360666"/>
                  <a:gd name="connsiteX33" fmla="*/ 6439 w 585989"/>
                  <a:gd name="connsiteY33" fmla="*/ 128789 h 360666"/>
                  <a:gd name="connsiteX0" fmla="*/ 6439 w 585989"/>
                  <a:gd name="connsiteY0" fmla="*/ 128789 h 360666"/>
                  <a:gd name="connsiteX1" fmla="*/ 6439 w 585989"/>
                  <a:gd name="connsiteY1" fmla="*/ 128789 h 360666"/>
                  <a:gd name="connsiteX2" fmla="*/ 45076 w 585989"/>
                  <a:gd name="connsiteY2" fmla="*/ 83712 h 360666"/>
                  <a:gd name="connsiteX3" fmla="*/ 64394 w 585989"/>
                  <a:gd name="connsiteY3" fmla="*/ 70834 h 360666"/>
                  <a:gd name="connsiteX4" fmla="*/ 77273 w 585989"/>
                  <a:gd name="connsiteY4" fmla="*/ 51515 h 360666"/>
                  <a:gd name="connsiteX5" fmla="*/ 103031 w 585989"/>
                  <a:gd name="connsiteY5" fmla="*/ 45076 h 360666"/>
                  <a:gd name="connsiteX6" fmla="*/ 122349 w 585989"/>
                  <a:gd name="connsiteY6" fmla="*/ 32197 h 360666"/>
                  <a:gd name="connsiteX7" fmla="*/ 167425 w 585989"/>
                  <a:gd name="connsiteY7" fmla="*/ 19318 h 360666"/>
                  <a:gd name="connsiteX8" fmla="*/ 186744 w 585989"/>
                  <a:gd name="connsiteY8" fmla="*/ 12879 h 360666"/>
                  <a:gd name="connsiteX9" fmla="*/ 238259 w 585989"/>
                  <a:gd name="connsiteY9" fmla="*/ 0 h 360666"/>
                  <a:gd name="connsiteX10" fmla="*/ 309093 w 585989"/>
                  <a:gd name="connsiteY10" fmla="*/ 12879 h 360666"/>
                  <a:gd name="connsiteX11" fmla="*/ 351417 w 585989"/>
                  <a:gd name="connsiteY11" fmla="*/ 34508 h 360666"/>
                  <a:gd name="connsiteX12" fmla="*/ 361764 w 585989"/>
                  <a:gd name="connsiteY12" fmla="*/ 33352 h 360666"/>
                  <a:gd name="connsiteX13" fmla="*/ 437882 w 585989"/>
                  <a:gd name="connsiteY13" fmla="*/ 83713 h 360666"/>
                  <a:gd name="connsiteX14" fmla="*/ 457200 w 585989"/>
                  <a:gd name="connsiteY14" fmla="*/ 90152 h 360666"/>
                  <a:gd name="connsiteX15" fmla="*/ 467547 w 585989"/>
                  <a:gd name="connsiteY15" fmla="*/ 105562 h 360666"/>
                  <a:gd name="connsiteX16" fmla="*/ 486866 w 585989"/>
                  <a:gd name="connsiteY16" fmla="*/ 112002 h 360666"/>
                  <a:gd name="connsiteX17" fmla="*/ 521594 w 585989"/>
                  <a:gd name="connsiteY17" fmla="*/ 141667 h 360666"/>
                  <a:gd name="connsiteX18" fmla="*/ 566670 w 585989"/>
                  <a:gd name="connsiteY18" fmla="*/ 199622 h 360666"/>
                  <a:gd name="connsiteX19" fmla="*/ 585989 w 585989"/>
                  <a:gd name="connsiteY19" fmla="*/ 238259 h 360666"/>
                  <a:gd name="connsiteX20" fmla="*/ 579549 w 585989"/>
                  <a:gd name="connsiteY20" fmla="*/ 283335 h 360666"/>
                  <a:gd name="connsiteX21" fmla="*/ 573110 w 585989"/>
                  <a:gd name="connsiteY21" fmla="*/ 302653 h 360666"/>
                  <a:gd name="connsiteX22" fmla="*/ 534473 w 585989"/>
                  <a:gd name="connsiteY22" fmla="*/ 328411 h 360666"/>
                  <a:gd name="connsiteX23" fmla="*/ 476518 w 585989"/>
                  <a:gd name="connsiteY23" fmla="*/ 347729 h 360666"/>
                  <a:gd name="connsiteX24" fmla="*/ 457200 w 585989"/>
                  <a:gd name="connsiteY24" fmla="*/ 354169 h 360666"/>
                  <a:gd name="connsiteX25" fmla="*/ 453513 w 585989"/>
                  <a:gd name="connsiteY25" fmla="*/ 360608 h 360666"/>
                  <a:gd name="connsiteX26" fmla="*/ 81181 w 585989"/>
                  <a:gd name="connsiteY26" fmla="*/ 350262 h 360666"/>
                  <a:gd name="connsiteX27" fmla="*/ 57955 w 585989"/>
                  <a:gd name="connsiteY27" fmla="*/ 334850 h 360666"/>
                  <a:gd name="connsiteX28" fmla="*/ 32197 w 585989"/>
                  <a:gd name="connsiteY28" fmla="*/ 296214 h 360666"/>
                  <a:gd name="connsiteX29" fmla="*/ 19318 w 585989"/>
                  <a:gd name="connsiteY29" fmla="*/ 276896 h 360666"/>
                  <a:gd name="connsiteX30" fmla="*/ 6439 w 585989"/>
                  <a:gd name="connsiteY30" fmla="*/ 238259 h 360666"/>
                  <a:gd name="connsiteX31" fmla="*/ 0 w 585989"/>
                  <a:gd name="connsiteY31" fmla="*/ 218941 h 360666"/>
                  <a:gd name="connsiteX32" fmla="*/ 6439 w 585989"/>
                  <a:gd name="connsiteY32" fmla="*/ 167425 h 360666"/>
                  <a:gd name="connsiteX33" fmla="*/ 6439 w 585989"/>
                  <a:gd name="connsiteY33" fmla="*/ 128789 h 360666"/>
                  <a:gd name="connsiteX0" fmla="*/ 6439 w 585989"/>
                  <a:gd name="connsiteY0" fmla="*/ 128789 h 366446"/>
                  <a:gd name="connsiteX1" fmla="*/ 6439 w 585989"/>
                  <a:gd name="connsiteY1" fmla="*/ 128789 h 366446"/>
                  <a:gd name="connsiteX2" fmla="*/ 45076 w 585989"/>
                  <a:gd name="connsiteY2" fmla="*/ 83712 h 366446"/>
                  <a:gd name="connsiteX3" fmla="*/ 64394 w 585989"/>
                  <a:gd name="connsiteY3" fmla="*/ 70834 h 366446"/>
                  <a:gd name="connsiteX4" fmla="*/ 77273 w 585989"/>
                  <a:gd name="connsiteY4" fmla="*/ 51515 h 366446"/>
                  <a:gd name="connsiteX5" fmla="*/ 103031 w 585989"/>
                  <a:gd name="connsiteY5" fmla="*/ 45076 h 366446"/>
                  <a:gd name="connsiteX6" fmla="*/ 122349 w 585989"/>
                  <a:gd name="connsiteY6" fmla="*/ 32197 h 366446"/>
                  <a:gd name="connsiteX7" fmla="*/ 167425 w 585989"/>
                  <a:gd name="connsiteY7" fmla="*/ 19318 h 366446"/>
                  <a:gd name="connsiteX8" fmla="*/ 186744 w 585989"/>
                  <a:gd name="connsiteY8" fmla="*/ 12879 h 366446"/>
                  <a:gd name="connsiteX9" fmla="*/ 238259 w 585989"/>
                  <a:gd name="connsiteY9" fmla="*/ 0 h 366446"/>
                  <a:gd name="connsiteX10" fmla="*/ 309093 w 585989"/>
                  <a:gd name="connsiteY10" fmla="*/ 12879 h 366446"/>
                  <a:gd name="connsiteX11" fmla="*/ 351417 w 585989"/>
                  <a:gd name="connsiteY11" fmla="*/ 34508 h 366446"/>
                  <a:gd name="connsiteX12" fmla="*/ 361764 w 585989"/>
                  <a:gd name="connsiteY12" fmla="*/ 33352 h 366446"/>
                  <a:gd name="connsiteX13" fmla="*/ 437882 w 585989"/>
                  <a:gd name="connsiteY13" fmla="*/ 83713 h 366446"/>
                  <a:gd name="connsiteX14" fmla="*/ 457200 w 585989"/>
                  <a:gd name="connsiteY14" fmla="*/ 90152 h 366446"/>
                  <a:gd name="connsiteX15" fmla="*/ 467547 w 585989"/>
                  <a:gd name="connsiteY15" fmla="*/ 105562 h 366446"/>
                  <a:gd name="connsiteX16" fmla="*/ 486866 w 585989"/>
                  <a:gd name="connsiteY16" fmla="*/ 112002 h 366446"/>
                  <a:gd name="connsiteX17" fmla="*/ 521594 w 585989"/>
                  <a:gd name="connsiteY17" fmla="*/ 141667 h 366446"/>
                  <a:gd name="connsiteX18" fmla="*/ 566670 w 585989"/>
                  <a:gd name="connsiteY18" fmla="*/ 199622 h 366446"/>
                  <a:gd name="connsiteX19" fmla="*/ 585989 w 585989"/>
                  <a:gd name="connsiteY19" fmla="*/ 238259 h 366446"/>
                  <a:gd name="connsiteX20" fmla="*/ 579549 w 585989"/>
                  <a:gd name="connsiteY20" fmla="*/ 283335 h 366446"/>
                  <a:gd name="connsiteX21" fmla="*/ 573110 w 585989"/>
                  <a:gd name="connsiteY21" fmla="*/ 302653 h 366446"/>
                  <a:gd name="connsiteX22" fmla="*/ 534473 w 585989"/>
                  <a:gd name="connsiteY22" fmla="*/ 328411 h 366446"/>
                  <a:gd name="connsiteX23" fmla="*/ 476518 w 585989"/>
                  <a:gd name="connsiteY23" fmla="*/ 347729 h 366446"/>
                  <a:gd name="connsiteX24" fmla="*/ 457200 w 585989"/>
                  <a:gd name="connsiteY24" fmla="*/ 354169 h 366446"/>
                  <a:gd name="connsiteX25" fmla="*/ 453513 w 585989"/>
                  <a:gd name="connsiteY25" fmla="*/ 360608 h 366446"/>
                  <a:gd name="connsiteX26" fmla="*/ 81181 w 585989"/>
                  <a:gd name="connsiteY26" fmla="*/ 350262 h 366446"/>
                  <a:gd name="connsiteX27" fmla="*/ 57955 w 585989"/>
                  <a:gd name="connsiteY27" fmla="*/ 334850 h 366446"/>
                  <a:gd name="connsiteX28" fmla="*/ 32197 w 585989"/>
                  <a:gd name="connsiteY28" fmla="*/ 296214 h 366446"/>
                  <a:gd name="connsiteX29" fmla="*/ 19318 w 585989"/>
                  <a:gd name="connsiteY29" fmla="*/ 276896 h 366446"/>
                  <a:gd name="connsiteX30" fmla="*/ 6439 w 585989"/>
                  <a:gd name="connsiteY30" fmla="*/ 238259 h 366446"/>
                  <a:gd name="connsiteX31" fmla="*/ 0 w 585989"/>
                  <a:gd name="connsiteY31" fmla="*/ 218941 h 366446"/>
                  <a:gd name="connsiteX32" fmla="*/ 6439 w 585989"/>
                  <a:gd name="connsiteY32" fmla="*/ 167425 h 366446"/>
                  <a:gd name="connsiteX33" fmla="*/ 6439 w 585989"/>
                  <a:gd name="connsiteY33" fmla="*/ 128789 h 366446"/>
                  <a:gd name="connsiteX0" fmla="*/ 6439 w 585989"/>
                  <a:gd name="connsiteY0" fmla="*/ 128789 h 369844"/>
                  <a:gd name="connsiteX1" fmla="*/ 6439 w 585989"/>
                  <a:gd name="connsiteY1" fmla="*/ 128789 h 369844"/>
                  <a:gd name="connsiteX2" fmla="*/ 45076 w 585989"/>
                  <a:gd name="connsiteY2" fmla="*/ 83712 h 369844"/>
                  <a:gd name="connsiteX3" fmla="*/ 64394 w 585989"/>
                  <a:gd name="connsiteY3" fmla="*/ 70834 h 369844"/>
                  <a:gd name="connsiteX4" fmla="*/ 77273 w 585989"/>
                  <a:gd name="connsiteY4" fmla="*/ 51515 h 369844"/>
                  <a:gd name="connsiteX5" fmla="*/ 103031 w 585989"/>
                  <a:gd name="connsiteY5" fmla="*/ 45076 h 369844"/>
                  <a:gd name="connsiteX6" fmla="*/ 122349 w 585989"/>
                  <a:gd name="connsiteY6" fmla="*/ 32197 h 369844"/>
                  <a:gd name="connsiteX7" fmla="*/ 167425 w 585989"/>
                  <a:gd name="connsiteY7" fmla="*/ 19318 h 369844"/>
                  <a:gd name="connsiteX8" fmla="*/ 186744 w 585989"/>
                  <a:gd name="connsiteY8" fmla="*/ 12879 h 369844"/>
                  <a:gd name="connsiteX9" fmla="*/ 238259 w 585989"/>
                  <a:gd name="connsiteY9" fmla="*/ 0 h 369844"/>
                  <a:gd name="connsiteX10" fmla="*/ 309093 w 585989"/>
                  <a:gd name="connsiteY10" fmla="*/ 12879 h 369844"/>
                  <a:gd name="connsiteX11" fmla="*/ 351417 w 585989"/>
                  <a:gd name="connsiteY11" fmla="*/ 34508 h 369844"/>
                  <a:gd name="connsiteX12" fmla="*/ 361764 w 585989"/>
                  <a:gd name="connsiteY12" fmla="*/ 33352 h 369844"/>
                  <a:gd name="connsiteX13" fmla="*/ 437882 w 585989"/>
                  <a:gd name="connsiteY13" fmla="*/ 83713 h 369844"/>
                  <a:gd name="connsiteX14" fmla="*/ 457200 w 585989"/>
                  <a:gd name="connsiteY14" fmla="*/ 90152 h 369844"/>
                  <a:gd name="connsiteX15" fmla="*/ 467547 w 585989"/>
                  <a:gd name="connsiteY15" fmla="*/ 105562 h 369844"/>
                  <a:gd name="connsiteX16" fmla="*/ 486866 w 585989"/>
                  <a:gd name="connsiteY16" fmla="*/ 112002 h 369844"/>
                  <a:gd name="connsiteX17" fmla="*/ 521594 w 585989"/>
                  <a:gd name="connsiteY17" fmla="*/ 141667 h 369844"/>
                  <a:gd name="connsiteX18" fmla="*/ 566670 w 585989"/>
                  <a:gd name="connsiteY18" fmla="*/ 199622 h 369844"/>
                  <a:gd name="connsiteX19" fmla="*/ 585989 w 585989"/>
                  <a:gd name="connsiteY19" fmla="*/ 238259 h 369844"/>
                  <a:gd name="connsiteX20" fmla="*/ 579549 w 585989"/>
                  <a:gd name="connsiteY20" fmla="*/ 283335 h 369844"/>
                  <a:gd name="connsiteX21" fmla="*/ 573110 w 585989"/>
                  <a:gd name="connsiteY21" fmla="*/ 302653 h 369844"/>
                  <a:gd name="connsiteX22" fmla="*/ 534473 w 585989"/>
                  <a:gd name="connsiteY22" fmla="*/ 328411 h 369844"/>
                  <a:gd name="connsiteX23" fmla="*/ 476518 w 585989"/>
                  <a:gd name="connsiteY23" fmla="*/ 347729 h 369844"/>
                  <a:gd name="connsiteX24" fmla="*/ 457200 w 585989"/>
                  <a:gd name="connsiteY24" fmla="*/ 354169 h 369844"/>
                  <a:gd name="connsiteX25" fmla="*/ 457421 w 585989"/>
                  <a:gd name="connsiteY25" fmla="*/ 364516 h 369844"/>
                  <a:gd name="connsiteX26" fmla="*/ 81181 w 585989"/>
                  <a:gd name="connsiteY26" fmla="*/ 350262 h 369844"/>
                  <a:gd name="connsiteX27" fmla="*/ 57955 w 585989"/>
                  <a:gd name="connsiteY27" fmla="*/ 334850 h 369844"/>
                  <a:gd name="connsiteX28" fmla="*/ 32197 w 585989"/>
                  <a:gd name="connsiteY28" fmla="*/ 296214 h 369844"/>
                  <a:gd name="connsiteX29" fmla="*/ 19318 w 585989"/>
                  <a:gd name="connsiteY29" fmla="*/ 276896 h 369844"/>
                  <a:gd name="connsiteX30" fmla="*/ 6439 w 585989"/>
                  <a:gd name="connsiteY30" fmla="*/ 238259 h 369844"/>
                  <a:gd name="connsiteX31" fmla="*/ 0 w 585989"/>
                  <a:gd name="connsiteY31" fmla="*/ 218941 h 369844"/>
                  <a:gd name="connsiteX32" fmla="*/ 6439 w 585989"/>
                  <a:gd name="connsiteY32" fmla="*/ 167425 h 369844"/>
                  <a:gd name="connsiteX33" fmla="*/ 6439 w 585989"/>
                  <a:gd name="connsiteY33" fmla="*/ 128789 h 369844"/>
                  <a:gd name="connsiteX0" fmla="*/ 6439 w 585989"/>
                  <a:gd name="connsiteY0" fmla="*/ 128789 h 369844"/>
                  <a:gd name="connsiteX1" fmla="*/ 6439 w 585989"/>
                  <a:gd name="connsiteY1" fmla="*/ 128789 h 369844"/>
                  <a:gd name="connsiteX2" fmla="*/ 45076 w 585989"/>
                  <a:gd name="connsiteY2" fmla="*/ 83712 h 369844"/>
                  <a:gd name="connsiteX3" fmla="*/ 64394 w 585989"/>
                  <a:gd name="connsiteY3" fmla="*/ 70834 h 369844"/>
                  <a:gd name="connsiteX4" fmla="*/ 77273 w 585989"/>
                  <a:gd name="connsiteY4" fmla="*/ 51515 h 369844"/>
                  <a:gd name="connsiteX5" fmla="*/ 103031 w 585989"/>
                  <a:gd name="connsiteY5" fmla="*/ 45076 h 369844"/>
                  <a:gd name="connsiteX6" fmla="*/ 122349 w 585989"/>
                  <a:gd name="connsiteY6" fmla="*/ 32197 h 369844"/>
                  <a:gd name="connsiteX7" fmla="*/ 167425 w 585989"/>
                  <a:gd name="connsiteY7" fmla="*/ 19318 h 369844"/>
                  <a:gd name="connsiteX8" fmla="*/ 186744 w 585989"/>
                  <a:gd name="connsiteY8" fmla="*/ 12879 h 369844"/>
                  <a:gd name="connsiteX9" fmla="*/ 238259 w 585989"/>
                  <a:gd name="connsiteY9" fmla="*/ 0 h 369844"/>
                  <a:gd name="connsiteX10" fmla="*/ 309093 w 585989"/>
                  <a:gd name="connsiteY10" fmla="*/ 12879 h 369844"/>
                  <a:gd name="connsiteX11" fmla="*/ 351417 w 585989"/>
                  <a:gd name="connsiteY11" fmla="*/ 34508 h 369844"/>
                  <a:gd name="connsiteX12" fmla="*/ 361764 w 585989"/>
                  <a:gd name="connsiteY12" fmla="*/ 33352 h 369844"/>
                  <a:gd name="connsiteX13" fmla="*/ 437882 w 585989"/>
                  <a:gd name="connsiteY13" fmla="*/ 83713 h 369844"/>
                  <a:gd name="connsiteX14" fmla="*/ 457200 w 585989"/>
                  <a:gd name="connsiteY14" fmla="*/ 90152 h 369844"/>
                  <a:gd name="connsiteX15" fmla="*/ 467547 w 585989"/>
                  <a:gd name="connsiteY15" fmla="*/ 105562 h 369844"/>
                  <a:gd name="connsiteX16" fmla="*/ 486866 w 585989"/>
                  <a:gd name="connsiteY16" fmla="*/ 112002 h 369844"/>
                  <a:gd name="connsiteX17" fmla="*/ 521594 w 585989"/>
                  <a:gd name="connsiteY17" fmla="*/ 141667 h 369844"/>
                  <a:gd name="connsiteX18" fmla="*/ 566670 w 585989"/>
                  <a:gd name="connsiteY18" fmla="*/ 199622 h 369844"/>
                  <a:gd name="connsiteX19" fmla="*/ 585989 w 585989"/>
                  <a:gd name="connsiteY19" fmla="*/ 238259 h 369844"/>
                  <a:gd name="connsiteX20" fmla="*/ 579549 w 585989"/>
                  <a:gd name="connsiteY20" fmla="*/ 283335 h 369844"/>
                  <a:gd name="connsiteX21" fmla="*/ 573110 w 585989"/>
                  <a:gd name="connsiteY21" fmla="*/ 302653 h 369844"/>
                  <a:gd name="connsiteX22" fmla="*/ 534473 w 585989"/>
                  <a:gd name="connsiteY22" fmla="*/ 328411 h 369844"/>
                  <a:gd name="connsiteX23" fmla="*/ 476518 w 585989"/>
                  <a:gd name="connsiteY23" fmla="*/ 347729 h 369844"/>
                  <a:gd name="connsiteX24" fmla="*/ 457200 w 585989"/>
                  <a:gd name="connsiteY24" fmla="*/ 354169 h 369844"/>
                  <a:gd name="connsiteX25" fmla="*/ 457421 w 585989"/>
                  <a:gd name="connsiteY25" fmla="*/ 364516 h 369844"/>
                  <a:gd name="connsiteX26" fmla="*/ 81181 w 585989"/>
                  <a:gd name="connsiteY26" fmla="*/ 350262 h 369844"/>
                  <a:gd name="connsiteX27" fmla="*/ 57955 w 585989"/>
                  <a:gd name="connsiteY27" fmla="*/ 334850 h 369844"/>
                  <a:gd name="connsiteX28" fmla="*/ 32197 w 585989"/>
                  <a:gd name="connsiteY28" fmla="*/ 296214 h 369844"/>
                  <a:gd name="connsiteX29" fmla="*/ 19318 w 585989"/>
                  <a:gd name="connsiteY29" fmla="*/ 276896 h 369844"/>
                  <a:gd name="connsiteX30" fmla="*/ 6439 w 585989"/>
                  <a:gd name="connsiteY30" fmla="*/ 238259 h 369844"/>
                  <a:gd name="connsiteX31" fmla="*/ 0 w 585989"/>
                  <a:gd name="connsiteY31" fmla="*/ 218941 h 369844"/>
                  <a:gd name="connsiteX32" fmla="*/ 6439 w 585989"/>
                  <a:gd name="connsiteY32" fmla="*/ 167425 h 369844"/>
                  <a:gd name="connsiteX33" fmla="*/ 6439 w 585989"/>
                  <a:gd name="connsiteY33" fmla="*/ 128789 h 369844"/>
                  <a:gd name="connsiteX0" fmla="*/ 6439 w 585989"/>
                  <a:gd name="connsiteY0" fmla="*/ 128789 h 370014"/>
                  <a:gd name="connsiteX1" fmla="*/ 6439 w 585989"/>
                  <a:gd name="connsiteY1" fmla="*/ 128789 h 370014"/>
                  <a:gd name="connsiteX2" fmla="*/ 45076 w 585989"/>
                  <a:gd name="connsiteY2" fmla="*/ 83712 h 370014"/>
                  <a:gd name="connsiteX3" fmla="*/ 64394 w 585989"/>
                  <a:gd name="connsiteY3" fmla="*/ 70834 h 370014"/>
                  <a:gd name="connsiteX4" fmla="*/ 77273 w 585989"/>
                  <a:gd name="connsiteY4" fmla="*/ 51515 h 370014"/>
                  <a:gd name="connsiteX5" fmla="*/ 103031 w 585989"/>
                  <a:gd name="connsiteY5" fmla="*/ 45076 h 370014"/>
                  <a:gd name="connsiteX6" fmla="*/ 122349 w 585989"/>
                  <a:gd name="connsiteY6" fmla="*/ 32197 h 370014"/>
                  <a:gd name="connsiteX7" fmla="*/ 167425 w 585989"/>
                  <a:gd name="connsiteY7" fmla="*/ 19318 h 370014"/>
                  <a:gd name="connsiteX8" fmla="*/ 186744 w 585989"/>
                  <a:gd name="connsiteY8" fmla="*/ 12879 h 370014"/>
                  <a:gd name="connsiteX9" fmla="*/ 238259 w 585989"/>
                  <a:gd name="connsiteY9" fmla="*/ 0 h 370014"/>
                  <a:gd name="connsiteX10" fmla="*/ 309093 w 585989"/>
                  <a:gd name="connsiteY10" fmla="*/ 12879 h 370014"/>
                  <a:gd name="connsiteX11" fmla="*/ 351417 w 585989"/>
                  <a:gd name="connsiteY11" fmla="*/ 34508 h 370014"/>
                  <a:gd name="connsiteX12" fmla="*/ 361764 w 585989"/>
                  <a:gd name="connsiteY12" fmla="*/ 33352 h 370014"/>
                  <a:gd name="connsiteX13" fmla="*/ 437882 w 585989"/>
                  <a:gd name="connsiteY13" fmla="*/ 83713 h 370014"/>
                  <a:gd name="connsiteX14" fmla="*/ 457200 w 585989"/>
                  <a:gd name="connsiteY14" fmla="*/ 90152 h 370014"/>
                  <a:gd name="connsiteX15" fmla="*/ 467547 w 585989"/>
                  <a:gd name="connsiteY15" fmla="*/ 105562 h 370014"/>
                  <a:gd name="connsiteX16" fmla="*/ 486866 w 585989"/>
                  <a:gd name="connsiteY16" fmla="*/ 112002 h 370014"/>
                  <a:gd name="connsiteX17" fmla="*/ 521594 w 585989"/>
                  <a:gd name="connsiteY17" fmla="*/ 141667 h 370014"/>
                  <a:gd name="connsiteX18" fmla="*/ 566670 w 585989"/>
                  <a:gd name="connsiteY18" fmla="*/ 199622 h 370014"/>
                  <a:gd name="connsiteX19" fmla="*/ 585989 w 585989"/>
                  <a:gd name="connsiteY19" fmla="*/ 238259 h 370014"/>
                  <a:gd name="connsiteX20" fmla="*/ 579549 w 585989"/>
                  <a:gd name="connsiteY20" fmla="*/ 283335 h 370014"/>
                  <a:gd name="connsiteX21" fmla="*/ 573110 w 585989"/>
                  <a:gd name="connsiteY21" fmla="*/ 302653 h 370014"/>
                  <a:gd name="connsiteX22" fmla="*/ 534473 w 585989"/>
                  <a:gd name="connsiteY22" fmla="*/ 328411 h 370014"/>
                  <a:gd name="connsiteX23" fmla="*/ 476518 w 585989"/>
                  <a:gd name="connsiteY23" fmla="*/ 347729 h 370014"/>
                  <a:gd name="connsiteX24" fmla="*/ 457200 w 585989"/>
                  <a:gd name="connsiteY24" fmla="*/ 354169 h 370014"/>
                  <a:gd name="connsiteX25" fmla="*/ 457421 w 585989"/>
                  <a:gd name="connsiteY25" fmla="*/ 364516 h 370014"/>
                  <a:gd name="connsiteX26" fmla="*/ 81181 w 585989"/>
                  <a:gd name="connsiteY26" fmla="*/ 350262 h 370014"/>
                  <a:gd name="connsiteX27" fmla="*/ 50140 w 585989"/>
                  <a:gd name="connsiteY27" fmla="*/ 327035 h 370014"/>
                  <a:gd name="connsiteX28" fmla="*/ 32197 w 585989"/>
                  <a:gd name="connsiteY28" fmla="*/ 296214 h 370014"/>
                  <a:gd name="connsiteX29" fmla="*/ 19318 w 585989"/>
                  <a:gd name="connsiteY29" fmla="*/ 276896 h 370014"/>
                  <a:gd name="connsiteX30" fmla="*/ 6439 w 585989"/>
                  <a:gd name="connsiteY30" fmla="*/ 238259 h 370014"/>
                  <a:gd name="connsiteX31" fmla="*/ 0 w 585989"/>
                  <a:gd name="connsiteY31" fmla="*/ 218941 h 370014"/>
                  <a:gd name="connsiteX32" fmla="*/ 6439 w 585989"/>
                  <a:gd name="connsiteY32" fmla="*/ 167425 h 370014"/>
                  <a:gd name="connsiteX33" fmla="*/ 6439 w 585989"/>
                  <a:gd name="connsiteY33" fmla="*/ 128789 h 370014"/>
                  <a:gd name="connsiteX0" fmla="*/ 6439 w 585989"/>
                  <a:gd name="connsiteY0" fmla="*/ 128789 h 364552"/>
                  <a:gd name="connsiteX1" fmla="*/ 6439 w 585989"/>
                  <a:gd name="connsiteY1" fmla="*/ 128789 h 364552"/>
                  <a:gd name="connsiteX2" fmla="*/ 45076 w 585989"/>
                  <a:gd name="connsiteY2" fmla="*/ 83712 h 364552"/>
                  <a:gd name="connsiteX3" fmla="*/ 64394 w 585989"/>
                  <a:gd name="connsiteY3" fmla="*/ 70834 h 364552"/>
                  <a:gd name="connsiteX4" fmla="*/ 77273 w 585989"/>
                  <a:gd name="connsiteY4" fmla="*/ 51515 h 364552"/>
                  <a:gd name="connsiteX5" fmla="*/ 103031 w 585989"/>
                  <a:gd name="connsiteY5" fmla="*/ 45076 h 364552"/>
                  <a:gd name="connsiteX6" fmla="*/ 122349 w 585989"/>
                  <a:gd name="connsiteY6" fmla="*/ 32197 h 364552"/>
                  <a:gd name="connsiteX7" fmla="*/ 167425 w 585989"/>
                  <a:gd name="connsiteY7" fmla="*/ 19318 h 364552"/>
                  <a:gd name="connsiteX8" fmla="*/ 186744 w 585989"/>
                  <a:gd name="connsiteY8" fmla="*/ 12879 h 364552"/>
                  <a:gd name="connsiteX9" fmla="*/ 238259 w 585989"/>
                  <a:gd name="connsiteY9" fmla="*/ 0 h 364552"/>
                  <a:gd name="connsiteX10" fmla="*/ 309093 w 585989"/>
                  <a:gd name="connsiteY10" fmla="*/ 12879 h 364552"/>
                  <a:gd name="connsiteX11" fmla="*/ 351417 w 585989"/>
                  <a:gd name="connsiteY11" fmla="*/ 34508 h 364552"/>
                  <a:gd name="connsiteX12" fmla="*/ 361764 w 585989"/>
                  <a:gd name="connsiteY12" fmla="*/ 33352 h 364552"/>
                  <a:gd name="connsiteX13" fmla="*/ 437882 w 585989"/>
                  <a:gd name="connsiteY13" fmla="*/ 83713 h 364552"/>
                  <a:gd name="connsiteX14" fmla="*/ 457200 w 585989"/>
                  <a:gd name="connsiteY14" fmla="*/ 90152 h 364552"/>
                  <a:gd name="connsiteX15" fmla="*/ 467547 w 585989"/>
                  <a:gd name="connsiteY15" fmla="*/ 105562 h 364552"/>
                  <a:gd name="connsiteX16" fmla="*/ 486866 w 585989"/>
                  <a:gd name="connsiteY16" fmla="*/ 112002 h 364552"/>
                  <a:gd name="connsiteX17" fmla="*/ 521594 w 585989"/>
                  <a:gd name="connsiteY17" fmla="*/ 141667 h 364552"/>
                  <a:gd name="connsiteX18" fmla="*/ 566670 w 585989"/>
                  <a:gd name="connsiteY18" fmla="*/ 199622 h 364552"/>
                  <a:gd name="connsiteX19" fmla="*/ 585989 w 585989"/>
                  <a:gd name="connsiteY19" fmla="*/ 238259 h 364552"/>
                  <a:gd name="connsiteX20" fmla="*/ 579549 w 585989"/>
                  <a:gd name="connsiteY20" fmla="*/ 283335 h 364552"/>
                  <a:gd name="connsiteX21" fmla="*/ 573110 w 585989"/>
                  <a:gd name="connsiteY21" fmla="*/ 302653 h 364552"/>
                  <a:gd name="connsiteX22" fmla="*/ 534473 w 585989"/>
                  <a:gd name="connsiteY22" fmla="*/ 328411 h 364552"/>
                  <a:gd name="connsiteX23" fmla="*/ 476518 w 585989"/>
                  <a:gd name="connsiteY23" fmla="*/ 347729 h 364552"/>
                  <a:gd name="connsiteX24" fmla="*/ 457200 w 585989"/>
                  <a:gd name="connsiteY24" fmla="*/ 354169 h 364552"/>
                  <a:gd name="connsiteX25" fmla="*/ 457421 w 585989"/>
                  <a:gd name="connsiteY25" fmla="*/ 364516 h 364552"/>
                  <a:gd name="connsiteX26" fmla="*/ 96811 w 585989"/>
                  <a:gd name="connsiteY26" fmla="*/ 350262 h 364552"/>
                  <a:gd name="connsiteX27" fmla="*/ 50140 w 585989"/>
                  <a:gd name="connsiteY27" fmla="*/ 327035 h 364552"/>
                  <a:gd name="connsiteX28" fmla="*/ 32197 w 585989"/>
                  <a:gd name="connsiteY28" fmla="*/ 296214 h 364552"/>
                  <a:gd name="connsiteX29" fmla="*/ 19318 w 585989"/>
                  <a:gd name="connsiteY29" fmla="*/ 276896 h 364552"/>
                  <a:gd name="connsiteX30" fmla="*/ 6439 w 585989"/>
                  <a:gd name="connsiteY30" fmla="*/ 238259 h 364552"/>
                  <a:gd name="connsiteX31" fmla="*/ 0 w 585989"/>
                  <a:gd name="connsiteY31" fmla="*/ 218941 h 364552"/>
                  <a:gd name="connsiteX32" fmla="*/ 6439 w 585989"/>
                  <a:gd name="connsiteY32" fmla="*/ 167425 h 364552"/>
                  <a:gd name="connsiteX33" fmla="*/ 6439 w 585989"/>
                  <a:gd name="connsiteY33" fmla="*/ 128789 h 364552"/>
                  <a:gd name="connsiteX0" fmla="*/ 6439 w 585989"/>
                  <a:gd name="connsiteY0" fmla="*/ 128789 h 364552"/>
                  <a:gd name="connsiteX1" fmla="*/ 6439 w 585989"/>
                  <a:gd name="connsiteY1" fmla="*/ 128789 h 364552"/>
                  <a:gd name="connsiteX2" fmla="*/ 45076 w 585989"/>
                  <a:gd name="connsiteY2" fmla="*/ 83712 h 364552"/>
                  <a:gd name="connsiteX3" fmla="*/ 64394 w 585989"/>
                  <a:gd name="connsiteY3" fmla="*/ 70834 h 364552"/>
                  <a:gd name="connsiteX4" fmla="*/ 77273 w 585989"/>
                  <a:gd name="connsiteY4" fmla="*/ 51515 h 364552"/>
                  <a:gd name="connsiteX5" fmla="*/ 103031 w 585989"/>
                  <a:gd name="connsiteY5" fmla="*/ 45076 h 364552"/>
                  <a:gd name="connsiteX6" fmla="*/ 122349 w 585989"/>
                  <a:gd name="connsiteY6" fmla="*/ 32197 h 364552"/>
                  <a:gd name="connsiteX7" fmla="*/ 167425 w 585989"/>
                  <a:gd name="connsiteY7" fmla="*/ 19318 h 364552"/>
                  <a:gd name="connsiteX8" fmla="*/ 186744 w 585989"/>
                  <a:gd name="connsiteY8" fmla="*/ 12879 h 364552"/>
                  <a:gd name="connsiteX9" fmla="*/ 238259 w 585989"/>
                  <a:gd name="connsiteY9" fmla="*/ 0 h 364552"/>
                  <a:gd name="connsiteX10" fmla="*/ 309093 w 585989"/>
                  <a:gd name="connsiteY10" fmla="*/ 12879 h 364552"/>
                  <a:gd name="connsiteX11" fmla="*/ 351417 w 585989"/>
                  <a:gd name="connsiteY11" fmla="*/ 34508 h 364552"/>
                  <a:gd name="connsiteX12" fmla="*/ 361764 w 585989"/>
                  <a:gd name="connsiteY12" fmla="*/ 33352 h 364552"/>
                  <a:gd name="connsiteX13" fmla="*/ 437882 w 585989"/>
                  <a:gd name="connsiteY13" fmla="*/ 83713 h 364552"/>
                  <a:gd name="connsiteX14" fmla="*/ 457200 w 585989"/>
                  <a:gd name="connsiteY14" fmla="*/ 90152 h 364552"/>
                  <a:gd name="connsiteX15" fmla="*/ 467547 w 585989"/>
                  <a:gd name="connsiteY15" fmla="*/ 105562 h 364552"/>
                  <a:gd name="connsiteX16" fmla="*/ 486866 w 585989"/>
                  <a:gd name="connsiteY16" fmla="*/ 112002 h 364552"/>
                  <a:gd name="connsiteX17" fmla="*/ 521594 w 585989"/>
                  <a:gd name="connsiteY17" fmla="*/ 141667 h 364552"/>
                  <a:gd name="connsiteX18" fmla="*/ 566670 w 585989"/>
                  <a:gd name="connsiteY18" fmla="*/ 199622 h 364552"/>
                  <a:gd name="connsiteX19" fmla="*/ 585989 w 585989"/>
                  <a:gd name="connsiteY19" fmla="*/ 238259 h 364552"/>
                  <a:gd name="connsiteX20" fmla="*/ 579549 w 585989"/>
                  <a:gd name="connsiteY20" fmla="*/ 283335 h 364552"/>
                  <a:gd name="connsiteX21" fmla="*/ 573110 w 585989"/>
                  <a:gd name="connsiteY21" fmla="*/ 302653 h 364552"/>
                  <a:gd name="connsiteX22" fmla="*/ 534473 w 585989"/>
                  <a:gd name="connsiteY22" fmla="*/ 328411 h 364552"/>
                  <a:gd name="connsiteX23" fmla="*/ 476518 w 585989"/>
                  <a:gd name="connsiteY23" fmla="*/ 347729 h 364552"/>
                  <a:gd name="connsiteX24" fmla="*/ 457200 w 585989"/>
                  <a:gd name="connsiteY24" fmla="*/ 354169 h 364552"/>
                  <a:gd name="connsiteX25" fmla="*/ 457421 w 585989"/>
                  <a:gd name="connsiteY25" fmla="*/ 364516 h 364552"/>
                  <a:gd name="connsiteX26" fmla="*/ 96811 w 585989"/>
                  <a:gd name="connsiteY26" fmla="*/ 350262 h 364552"/>
                  <a:gd name="connsiteX27" fmla="*/ 50140 w 585989"/>
                  <a:gd name="connsiteY27" fmla="*/ 327035 h 364552"/>
                  <a:gd name="connsiteX28" fmla="*/ 32197 w 585989"/>
                  <a:gd name="connsiteY28" fmla="*/ 296214 h 364552"/>
                  <a:gd name="connsiteX29" fmla="*/ 19318 w 585989"/>
                  <a:gd name="connsiteY29" fmla="*/ 276896 h 364552"/>
                  <a:gd name="connsiteX30" fmla="*/ 6439 w 585989"/>
                  <a:gd name="connsiteY30" fmla="*/ 238259 h 364552"/>
                  <a:gd name="connsiteX31" fmla="*/ 0 w 585989"/>
                  <a:gd name="connsiteY31" fmla="*/ 218941 h 364552"/>
                  <a:gd name="connsiteX32" fmla="*/ 6439 w 585989"/>
                  <a:gd name="connsiteY32" fmla="*/ 167425 h 364552"/>
                  <a:gd name="connsiteX33" fmla="*/ 6439 w 585989"/>
                  <a:gd name="connsiteY33" fmla="*/ 128789 h 364552"/>
                  <a:gd name="connsiteX0" fmla="*/ 6439 w 585989"/>
                  <a:gd name="connsiteY0" fmla="*/ 128789 h 364552"/>
                  <a:gd name="connsiteX1" fmla="*/ 6439 w 585989"/>
                  <a:gd name="connsiteY1" fmla="*/ 128789 h 364552"/>
                  <a:gd name="connsiteX2" fmla="*/ 45076 w 585989"/>
                  <a:gd name="connsiteY2" fmla="*/ 83712 h 364552"/>
                  <a:gd name="connsiteX3" fmla="*/ 64394 w 585989"/>
                  <a:gd name="connsiteY3" fmla="*/ 70834 h 364552"/>
                  <a:gd name="connsiteX4" fmla="*/ 77273 w 585989"/>
                  <a:gd name="connsiteY4" fmla="*/ 51515 h 364552"/>
                  <a:gd name="connsiteX5" fmla="*/ 103031 w 585989"/>
                  <a:gd name="connsiteY5" fmla="*/ 45076 h 364552"/>
                  <a:gd name="connsiteX6" fmla="*/ 122349 w 585989"/>
                  <a:gd name="connsiteY6" fmla="*/ 32197 h 364552"/>
                  <a:gd name="connsiteX7" fmla="*/ 167425 w 585989"/>
                  <a:gd name="connsiteY7" fmla="*/ 19318 h 364552"/>
                  <a:gd name="connsiteX8" fmla="*/ 186744 w 585989"/>
                  <a:gd name="connsiteY8" fmla="*/ 12879 h 364552"/>
                  <a:gd name="connsiteX9" fmla="*/ 238259 w 585989"/>
                  <a:gd name="connsiteY9" fmla="*/ 0 h 364552"/>
                  <a:gd name="connsiteX10" fmla="*/ 309093 w 585989"/>
                  <a:gd name="connsiteY10" fmla="*/ 12879 h 364552"/>
                  <a:gd name="connsiteX11" fmla="*/ 351417 w 585989"/>
                  <a:gd name="connsiteY11" fmla="*/ 34508 h 364552"/>
                  <a:gd name="connsiteX12" fmla="*/ 361764 w 585989"/>
                  <a:gd name="connsiteY12" fmla="*/ 33352 h 364552"/>
                  <a:gd name="connsiteX13" fmla="*/ 437882 w 585989"/>
                  <a:gd name="connsiteY13" fmla="*/ 83713 h 364552"/>
                  <a:gd name="connsiteX14" fmla="*/ 457200 w 585989"/>
                  <a:gd name="connsiteY14" fmla="*/ 90152 h 364552"/>
                  <a:gd name="connsiteX15" fmla="*/ 467547 w 585989"/>
                  <a:gd name="connsiteY15" fmla="*/ 105562 h 364552"/>
                  <a:gd name="connsiteX16" fmla="*/ 486866 w 585989"/>
                  <a:gd name="connsiteY16" fmla="*/ 112002 h 364552"/>
                  <a:gd name="connsiteX17" fmla="*/ 521594 w 585989"/>
                  <a:gd name="connsiteY17" fmla="*/ 141667 h 364552"/>
                  <a:gd name="connsiteX18" fmla="*/ 566670 w 585989"/>
                  <a:gd name="connsiteY18" fmla="*/ 199622 h 364552"/>
                  <a:gd name="connsiteX19" fmla="*/ 585989 w 585989"/>
                  <a:gd name="connsiteY19" fmla="*/ 238259 h 364552"/>
                  <a:gd name="connsiteX20" fmla="*/ 579549 w 585989"/>
                  <a:gd name="connsiteY20" fmla="*/ 283335 h 364552"/>
                  <a:gd name="connsiteX21" fmla="*/ 573110 w 585989"/>
                  <a:gd name="connsiteY21" fmla="*/ 302653 h 364552"/>
                  <a:gd name="connsiteX22" fmla="*/ 534473 w 585989"/>
                  <a:gd name="connsiteY22" fmla="*/ 328411 h 364552"/>
                  <a:gd name="connsiteX23" fmla="*/ 476518 w 585989"/>
                  <a:gd name="connsiteY23" fmla="*/ 347729 h 364552"/>
                  <a:gd name="connsiteX24" fmla="*/ 457200 w 585989"/>
                  <a:gd name="connsiteY24" fmla="*/ 354169 h 364552"/>
                  <a:gd name="connsiteX25" fmla="*/ 457421 w 585989"/>
                  <a:gd name="connsiteY25" fmla="*/ 364516 h 364552"/>
                  <a:gd name="connsiteX26" fmla="*/ 96811 w 585989"/>
                  <a:gd name="connsiteY26" fmla="*/ 350262 h 364552"/>
                  <a:gd name="connsiteX27" fmla="*/ 50140 w 585989"/>
                  <a:gd name="connsiteY27" fmla="*/ 327035 h 364552"/>
                  <a:gd name="connsiteX28" fmla="*/ 32197 w 585989"/>
                  <a:gd name="connsiteY28" fmla="*/ 296214 h 364552"/>
                  <a:gd name="connsiteX29" fmla="*/ 19318 w 585989"/>
                  <a:gd name="connsiteY29" fmla="*/ 276896 h 364552"/>
                  <a:gd name="connsiteX30" fmla="*/ 6439 w 585989"/>
                  <a:gd name="connsiteY30" fmla="*/ 238259 h 364552"/>
                  <a:gd name="connsiteX31" fmla="*/ 0 w 585989"/>
                  <a:gd name="connsiteY31" fmla="*/ 218941 h 364552"/>
                  <a:gd name="connsiteX32" fmla="*/ 6439 w 585989"/>
                  <a:gd name="connsiteY32" fmla="*/ 167425 h 364552"/>
                  <a:gd name="connsiteX33" fmla="*/ 6439 w 585989"/>
                  <a:gd name="connsiteY33" fmla="*/ 128789 h 364552"/>
                  <a:gd name="connsiteX0" fmla="*/ 6439 w 585989"/>
                  <a:gd name="connsiteY0" fmla="*/ 128789 h 369692"/>
                  <a:gd name="connsiteX1" fmla="*/ 6439 w 585989"/>
                  <a:gd name="connsiteY1" fmla="*/ 128789 h 369692"/>
                  <a:gd name="connsiteX2" fmla="*/ 45076 w 585989"/>
                  <a:gd name="connsiteY2" fmla="*/ 83712 h 369692"/>
                  <a:gd name="connsiteX3" fmla="*/ 64394 w 585989"/>
                  <a:gd name="connsiteY3" fmla="*/ 70834 h 369692"/>
                  <a:gd name="connsiteX4" fmla="*/ 77273 w 585989"/>
                  <a:gd name="connsiteY4" fmla="*/ 51515 h 369692"/>
                  <a:gd name="connsiteX5" fmla="*/ 103031 w 585989"/>
                  <a:gd name="connsiteY5" fmla="*/ 45076 h 369692"/>
                  <a:gd name="connsiteX6" fmla="*/ 122349 w 585989"/>
                  <a:gd name="connsiteY6" fmla="*/ 32197 h 369692"/>
                  <a:gd name="connsiteX7" fmla="*/ 167425 w 585989"/>
                  <a:gd name="connsiteY7" fmla="*/ 19318 h 369692"/>
                  <a:gd name="connsiteX8" fmla="*/ 186744 w 585989"/>
                  <a:gd name="connsiteY8" fmla="*/ 12879 h 369692"/>
                  <a:gd name="connsiteX9" fmla="*/ 238259 w 585989"/>
                  <a:gd name="connsiteY9" fmla="*/ 0 h 369692"/>
                  <a:gd name="connsiteX10" fmla="*/ 309093 w 585989"/>
                  <a:gd name="connsiteY10" fmla="*/ 12879 h 369692"/>
                  <a:gd name="connsiteX11" fmla="*/ 351417 w 585989"/>
                  <a:gd name="connsiteY11" fmla="*/ 34508 h 369692"/>
                  <a:gd name="connsiteX12" fmla="*/ 361764 w 585989"/>
                  <a:gd name="connsiteY12" fmla="*/ 33352 h 369692"/>
                  <a:gd name="connsiteX13" fmla="*/ 437882 w 585989"/>
                  <a:gd name="connsiteY13" fmla="*/ 83713 h 369692"/>
                  <a:gd name="connsiteX14" fmla="*/ 457200 w 585989"/>
                  <a:gd name="connsiteY14" fmla="*/ 90152 h 369692"/>
                  <a:gd name="connsiteX15" fmla="*/ 467547 w 585989"/>
                  <a:gd name="connsiteY15" fmla="*/ 105562 h 369692"/>
                  <a:gd name="connsiteX16" fmla="*/ 486866 w 585989"/>
                  <a:gd name="connsiteY16" fmla="*/ 112002 h 369692"/>
                  <a:gd name="connsiteX17" fmla="*/ 521594 w 585989"/>
                  <a:gd name="connsiteY17" fmla="*/ 141667 h 369692"/>
                  <a:gd name="connsiteX18" fmla="*/ 566670 w 585989"/>
                  <a:gd name="connsiteY18" fmla="*/ 199622 h 369692"/>
                  <a:gd name="connsiteX19" fmla="*/ 585989 w 585989"/>
                  <a:gd name="connsiteY19" fmla="*/ 238259 h 369692"/>
                  <a:gd name="connsiteX20" fmla="*/ 579549 w 585989"/>
                  <a:gd name="connsiteY20" fmla="*/ 283335 h 369692"/>
                  <a:gd name="connsiteX21" fmla="*/ 573110 w 585989"/>
                  <a:gd name="connsiteY21" fmla="*/ 302653 h 369692"/>
                  <a:gd name="connsiteX22" fmla="*/ 534473 w 585989"/>
                  <a:gd name="connsiteY22" fmla="*/ 328411 h 369692"/>
                  <a:gd name="connsiteX23" fmla="*/ 476518 w 585989"/>
                  <a:gd name="connsiteY23" fmla="*/ 347729 h 369692"/>
                  <a:gd name="connsiteX24" fmla="*/ 457200 w 585989"/>
                  <a:gd name="connsiteY24" fmla="*/ 354169 h 369692"/>
                  <a:gd name="connsiteX25" fmla="*/ 467724 w 585989"/>
                  <a:gd name="connsiteY25" fmla="*/ 369668 h 369692"/>
                  <a:gd name="connsiteX26" fmla="*/ 96811 w 585989"/>
                  <a:gd name="connsiteY26" fmla="*/ 350262 h 369692"/>
                  <a:gd name="connsiteX27" fmla="*/ 50140 w 585989"/>
                  <a:gd name="connsiteY27" fmla="*/ 327035 h 369692"/>
                  <a:gd name="connsiteX28" fmla="*/ 32197 w 585989"/>
                  <a:gd name="connsiteY28" fmla="*/ 296214 h 369692"/>
                  <a:gd name="connsiteX29" fmla="*/ 19318 w 585989"/>
                  <a:gd name="connsiteY29" fmla="*/ 276896 h 369692"/>
                  <a:gd name="connsiteX30" fmla="*/ 6439 w 585989"/>
                  <a:gd name="connsiteY30" fmla="*/ 238259 h 369692"/>
                  <a:gd name="connsiteX31" fmla="*/ 0 w 585989"/>
                  <a:gd name="connsiteY31" fmla="*/ 218941 h 369692"/>
                  <a:gd name="connsiteX32" fmla="*/ 6439 w 585989"/>
                  <a:gd name="connsiteY32" fmla="*/ 167425 h 369692"/>
                  <a:gd name="connsiteX33" fmla="*/ 6439 w 585989"/>
                  <a:gd name="connsiteY33" fmla="*/ 128789 h 369692"/>
                  <a:gd name="connsiteX0" fmla="*/ 6439 w 585989"/>
                  <a:gd name="connsiteY0" fmla="*/ 128789 h 369851"/>
                  <a:gd name="connsiteX1" fmla="*/ 6439 w 585989"/>
                  <a:gd name="connsiteY1" fmla="*/ 128789 h 369851"/>
                  <a:gd name="connsiteX2" fmla="*/ 45076 w 585989"/>
                  <a:gd name="connsiteY2" fmla="*/ 83712 h 369851"/>
                  <a:gd name="connsiteX3" fmla="*/ 64394 w 585989"/>
                  <a:gd name="connsiteY3" fmla="*/ 70834 h 369851"/>
                  <a:gd name="connsiteX4" fmla="*/ 77273 w 585989"/>
                  <a:gd name="connsiteY4" fmla="*/ 51515 h 369851"/>
                  <a:gd name="connsiteX5" fmla="*/ 103031 w 585989"/>
                  <a:gd name="connsiteY5" fmla="*/ 45076 h 369851"/>
                  <a:gd name="connsiteX6" fmla="*/ 122349 w 585989"/>
                  <a:gd name="connsiteY6" fmla="*/ 32197 h 369851"/>
                  <a:gd name="connsiteX7" fmla="*/ 167425 w 585989"/>
                  <a:gd name="connsiteY7" fmla="*/ 19318 h 369851"/>
                  <a:gd name="connsiteX8" fmla="*/ 186744 w 585989"/>
                  <a:gd name="connsiteY8" fmla="*/ 12879 h 369851"/>
                  <a:gd name="connsiteX9" fmla="*/ 238259 w 585989"/>
                  <a:gd name="connsiteY9" fmla="*/ 0 h 369851"/>
                  <a:gd name="connsiteX10" fmla="*/ 309093 w 585989"/>
                  <a:gd name="connsiteY10" fmla="*/ 12879 h 369851"/>
                  <a:gd name="connsiteX11" fmla="*/ 351417 w 585989"/>
                  <a:gd name="connsiteY11" fmla="*/ 34508 h 369851"/>
                  <a:gd name="connsiteX12" fmla="*/ 361764 w 585989"/>
                  <a:gd name="connsiteY12" fmla="*/ 33352 h 369851"/>
                  <a:gd name="connsiteX13" fmla="*/ 437882 w 585989"/>
                  <a:gd name="connsiteY13" fmla="*/ 83713 h 369851"/>
                  <a:gd name="connsiteX14" fmla="*/ 457200 w 585989"/>
                  <a:gd name="connsiteY14" fmla="*/ 90152 h 369851"/>
                  <a:gd name="connsiteX15" fmla="*/ 467547 w 585989"/>
                  <a:gd name="connsiteY15" fmla="*/ 105562 h 369851"/>
                  <a:gd name="connsiteX16" fmla="*/ 486866 w 585989"/>
                  <a:gd name="connsiteY16" fmla="*/ 112002 h 369851"/>
                  <a:gd name="connsiteX17" fmla="*/ 521594 w 585989"/>
                  <a:gd name="connsiteY17" fmla="*/ 141667 h 369851"/>
                  <a:gd name="connsiteX18" fmla="*/ 566670 w 585989"/>
                  <a:gd name="connsiteY18" fmla="*/ 199622 h 369851"/>
                  <a:gd name="connsiteX19" fmla="*/ 585989 w 585989"/>
                  <a:gd name="connsiteY19" fmla="*/ 238259 h 369851"/>
                  <a:gd name="connsiteX20" fmla="*/ 579549 w 585989"/>
                  <a:gd name="connsiteY20" fmla="*/ 283335 h 369851"/>
                  <a:gd name="connsiteX21" fmla="*/ 573110 w 585989"/>
                  <a:gd name="connsiteY21" fmla="*/ 302653 h 369851"/>
                  <a:gd name="connsiteX22" fmla="*/ 534473 w 585989"/>
                  <a:gd name="connsiteY22" fmla="*/ 328411 h 369851"/>
                  <a:gd name="connsiteX23" fmla="*/ 476518 w 585989"/>
                  <a:gd name="connsiteY23" fmla="*/ 347729 h 369851"/>
                  <a:gd name="connsiteX24" fmla="*/ 500988 w 585989"/>
                  <a:gd name="connsiteY24" fmla="*/ 359320 h 369851"/>
                  <a:gd name="connsiteX25" fmla="*/ 467724 w 585989"/>
                  <a:gd name="connsiteY25" fmla="*/ 369668 h 369851"/>
                  <a:gd name="connsiteX26" fmla="*/ 96811 w 585989"/>
                  <a:gd name="connsiteY26" fmla="*/ 350262 h 369851"/>
                  <a:gd name="connsiteX27" fmla="*/ 50140 w 585989"/>
                  <a:gd name="connsiteY27" fmla="*/ 327035 h 369851"/>
                  <a:gd name="connsiteX28" fmla="*/ 32197 w 585989"/>
                  <a:gd name="connsiteY28" fmla="*/ 296214 h 369851"/>
                  <a:gd name="connsiteX29" fmla="*/ 19318 w 585989"/>
                  <a:gd name="connsiteY29" fmla="*/ 276896 h 369851"/>
                  <a:gd name="connsiteX30" fmla="*/ 6439 w 585989"/>
                  <a:gd name="connsiteY30" fmla="*/ 238259 h 369851"/>
                  <a:gd name="connsiteX31" fmla="*/ 0 w 585989"/>
                  <a:gd name="connsiteY31" fmla="*/ 218941 h 369851"/>
                  <a:gd name="connsiteX32" fmla="*/ 6439 w 585989"/>
                  <a:gd name="connsiteY32" fmla="*/ 167425 h 369851"/>
                  <a:gd name="connsiteX33" fmla="*/ 6439 w 585989"/>
                  <a:gd name="connsiteY33" fmla="*/ 128789 h 369851"/>
                  <a:gd name="connsiteX0" fmla="*/ 6439 w 585989"/>
                  <a:gd name="connsiteY0" fmla="*/ 128789 h 369851"/>
                  <a:gd name="connsiteX1" fmla="*/ 6439 w 585989"/>
                  <a:gd name="connsiteY1" fmla="*/ 128789 h 369851"/>
                  <a:gd name="connsiteX2" fmla="*/ 45076 w 585989"/>
                  <a:gd name="connsiteY2" fmla="*/ 83712 h 369851"/>
                  <a:gd name="connsiteX3" fmla="*/ 64394 w 585989"/>
                  <a:gd name="connsiteY3" fmla="*/ 70834 h 369851"/>
                  <a:gd name="connsiteX4" fmla="*/ 77273 w 585989"/>
                  <a:gd name="connsiteY4" fmla="*/ 51515 h 369851"/>
                  <a:gd name="connsiteX5" fmla="*/ 103031 w 585989"/>
                  <a:gd name="connsiteY5" fmla="*/ 45076 h 369851"/>
                  <a:gd name="connsiteX6" fmla="*/ 122349 w 585989"/>
                  <a:gd name="connsiteY6" fmla="*/ 32197 h 369851"/>
                  <a:gd name="connsiteX7" fmla="*/ 167425 w 585989"/>
                  <a:gd name="connsiteY7" fmla="*/ 19318 h 369851"/>
                  <a:gd name="connsiteX8" fmla="*/ 186744 w 585989"/>
                  <a:gd name="connsiteY8" fmla="*/ 12879 h 369851"/>
                  <a:gd name="connsiteX9" fmla="*/ 238259 w 585989"/>
                  <a:gd name="connsiteY9" fmla="*/ 0 h 369851"/>
                  <a:gd name="connsiteX10" fmla="*/ 309093 w 585989"/>
                  <a:gd name="connsiteY10" fmla="*/ 12879 h 369851"/>
                  <a:gd name="connsiteX11" fmla="*/ 351417 w 585989"/>
                  <a:gd name="connsiteY11" fmla="*/ 34508 h 369851"/>
                  <a:gd name="connsiteX12" fmla="*/ 361764 w 585989"/>
                  <a:gd name="connsiteY12" fmla="*/ 33352 h 369851"/>
                  <a:gd name="connsiteX13" fmla="*/ 437882 w 585989"/>
                  <a:gd name="connsiteY13" fmla="*/ 83713 h 369851"/>
                  <a:gd name="connsiteX14" fmla="*/ 457200 w 585989"/>
                  <a:gd name="connsiteY14" fmla="*/ 90152 h 369851"/>
                  <a:gd name="connsiteX15" fmla="*/ 467547 w 585989"/>
                  <a:gd name="connsiteY15" fmla="*/ 105562 h 369851"/>
                  <a:gd name="connsiteX16" fmla="*/ 486866 w 585989"/>
                  <a:gd name="connsiteY16" fmla="*/ 112002 h 369851"/>
                  <a:gd name="connsiteX17" fmla="*/ 521594 w 585989"/>
                  <a:gd name="connsiteY17" fmla="*/ 141667 h 369851"/>
                  <a:gd name="connsiteX18" fmla="*/ 566670 w 585989"/>
                  <a:gd name="connsiteY18" fmla="*/ 199622 h 369851"/>
                  <a:gd name="connsiteX19" fmla="*/ 585989 w 585989"/>
                  <a:gd name="connsiteY19" fmla="*/ 238259 h 369851"/>
                  <a:gd name="connsiteX20" fmla="*/ 579549 w 585989"/>
                  <a:gd name="connsiteY20" fmla="*/ 283335 h 369851"/>
                  <a:gd name="connsiteX21" fmla="*/ 573110 w 585989"/>
                  <a:gd name="connsiteY21" fmla="*/ 302653 h 369851"/>
                  <a:gd name="connsiteX22" fmla="*/ 534473 w 585989"/>
                  <a:gd name="connsiteY22" fmla="*/ 328411 h 369851"/>
                  <a:gd name="connsiteX23" fmla="*/ 520306 w 585989"/>
                  <a:gd name="connsiteY23" fmla="*/ 347729 h 369851"/>
                  <a:gd name="connsiteX24" fmla="*/ 500988 w 585989"/>
                  <a:gd name="connsiteY24" fmla="*/ 359320 h 369851"/>
                  <a:gd name="connsiteX25" fmla="*/ 467724 w 585989"/>
                  <a:gd name="connsiteY25" fmla="*/ 369668 h 369851"/>
                  <a:gd name="connsiteX26" fmla="*/ 96811 w 585989"/>
                  <a:gd name="connsiteY26" fmla="*/ 350262 h 369851"/>
                  <a:gd name="connsiteX27" fmla="*/ 50140 w 585989"/>
                  <a:gd name="connsiteY27" fmla="*/ 327035 h 369851"/>
                  <a:gd name="connsiteX28" fmla="*/ 32197 w 585989"/>
                  <a:gd name="connsiteY28" fmla="*/ 296214 h 369851"/>
                  <a:gd name="connsiteX29" fmla="*/ 19318 w 585989"/>
                  <a:gd name="connsiteY29" fmla="*/ 276896 h 369851"/>
                  <a:gd name="connsiteX30" fmla="*/ 6439 w 585989"/>
                  <a:gd name="connsiteY30" fmla="*/ 238259 h 369851"/>
                  <a:gd name="connsiteX31" fmla="*/ 0 w 585989"/>
                  <a:gd name="connsiteY31" fmla="*/ 218941 h 369851"/>
                  <a:gd name="connsiteX32" fmla="*/ 6439 w 585989"/>
                  <a:gd name="connsiteY32" fmla="*/ 167425 h 369851"/>
                  <a:gd name="connsiteX33" fmla="*/ 6439 w 585989"/>
                  <a:gd name="connsiteY33" fmla="*/ 128789 h 369851"/>
                  <a:gd name="connsiteX0" fmla="*/ 6439 w 585989"/>
                  <a:gd name="connsiteY0" fmla="*/ 128789 h 369851"/>
                  <a:gd name="connsiteX1" fmla="*/ 6439 w 585989"/>
                  <a:gd name="connsiteY1" fmla="*/ 128789 h 369851"/>
                  <a:gd name="connsiteX2" fmla="*/ 45076 w 585989"/>
                  <a:gd name="connsiteY2" fmla="*/ 83712 h 369851"/>
                  <a:gd name="connsiteX3" fmla="*/ 64394 w 585989"/>
                  <a:gd name="connsiteY3" fmla="*/ 70834 h 369851"/>
                  <a:gd name="connsiteX4" fmla="*/ 77273 w 585989"/>
                  <a:gd name="connsiteY4" fmla="*/ 51515 h 369851"/>
                  <a:gd name="connsiteX5" fmla="*/ 103031 w 585989"/>
                  <a:gd name="connsiteY5" fmla="*/ 45076 h 369851"/>
                  <a:gd name="connsiteX6" fmla="*/ 122349 w 585989"/>
                  <a:gd name="connsiteY6" fmla="*/ 32197 h 369851"/>
                  <a:gd name="connsiteX7" fmla="*/ 167425 w 585989"/>
                  <a:gd name="connsiteY7" fmla="*/ 19318 h 369851"/>
                  <a:gd name="connsiteX8" fmla="*/ 186744 w 585989"/>
                  <a:gd name="connsiteY8" fmla="*/ 12879 h 369851"/>
                  <a:gd name="connsiteX9" fmla="*/ 238259 w 585989"/>
                  <a:gd name="connsiteY9" fmla="*/ 0 h 369851"/>
                  <a:gd name="connsiteX10" fmla="*/ 309093 w 585989"/>
                  <a:gd name="connsiteY10" fmla="*/ 12879 h 369851"/>
                  <a:gd name="connsiteX11" fmla="*/ 351417 w 585989"/>
                  <a:gd name="connsiteY11" fmla="*/ 34508 h 369851"/>
                  <a:gd name="connsiteX12" fmla="*/ 361764 w 585989"/>
                  <a:gd name="connsiteY12" fmla="*/ 33352 h 369851"/>
                  <a:gd name="connsiteX13" fmla="*/ 437882 w 585989"/>
                  <a:gd name="connsiteY13" fmla="*/ 83713 h 369851"/>
                  <a:gd name="connsiteX14" fmla="*/ 457200 w 585989"/>
                  <a:gd name="connsiteY14" fmla="*/ 90152 h 369851"/>
                  <a:gd name="connsiteX15" fmla="*/ 467547 w 585989"/>
                  <a:gd name="connsiteY15" fmla="*/ 105562 h 369851"/>
                  <a:gd name="connsiteX16" fmla="*/ 486866 w 585989"/>
                  <a:gd name="connsiteY16" fmla="*/ 112002 h 369851"/>
                  <a:gd name="connsiteX17" fmla="*/ 521594 w 585989"/>
                  <a:gd name="connsiteY17" fmla="*/ 141667 h 369851"/>
                  <a:gd name="connsiteX18" fmla="*/ 566670 w 585989"/>
                  <a:gd name="connsiteY18" fmla="*/ 199622 h 369851"/>
                  <a:gd name="connsiteX19" fmla="*/ 585989 w 585989"/>
                  <a:gd name="connsiteY19" fmla="*/ 238259 h 369851"/>
                  <a:gd name="connsiteX20" fmla="*/ 579549 w 585989"/>
                  <a:gd name="connsiteY20" fmla="*/ 283335 h 369851"/>
                  <a:gd name="connsiteX21" fmla="*/ 573110 w 585989"/>
                  <a:gd name="connsiteY21" fmla="*/ 302653 h 369851"/>
                  <a:gd name="connsiteX22" fmla="*/ 534473 w 585989"/>
                  <a:gd name="connsiteY22" fmla="*/ 328411 h 369851"/>
                  <a:gd name="connsiteX23" fmla="*/ 525458 w 585989"/>
                  <a:gd name="connsiteY23" fmla="*/ 347729 h 369851"/>
                  <a:gd name="connsiteX24" fmla="*/ 500988 w 585989"/>
                  <a:gd name="connsiteY24" fmla="*/ 359320 h 369851"/>
                  <a:gd name="connsiteX25" fmla="*/ 467724 w 585989"/>
                  <a:gd name="connsiteY25" fmla="*/ 369668 h 369851"/>
                  <a:gd name="connsiteX26" fmla="*/ 96811 w 585989"/>
                  <a:gd name="connsiteY26" fmla="*/ 350262 h 369851"/>
                  <a:gd name="connsiteX27" fmla="*/ 50140 w 585989"/>
                  <a:gd name="connsiteY27" fmla="*/ 327035 h 369851"/>
                  <a:gd name="connsiteX28" fmla="*/ 32197 w 585989"/>
                  <a:gd name="connsiteY28" fmla="*/ 296214 h 369851"/>
                  <a:gd name="connsiteX29" fmla="*/ 19318 w 585989"/>
                  <a:gd name="connsiteY29" fmla="*/ 276896 h 369851"/>
                  <a:gd name="connsiteX30" fmla="*/ 6439 w 585989"/>
                  <a:gd name="connsiteY30" fmla="*/ 238259 h 369851"/>
                  <a:gd name="connsiteX31" fmla="*/ 0 w 585989"/>
                  <a:gd name="connsiteY31" fmla="*/ 218941 h 369851"/>
                  <a:gd name="connsiteX32" fmla="*/ 6439 w 585989"/>
                  <a:gd name="connsiteY32" fmla="*/ 167425 h 369851"/>
                  <a:gd name="connsiteX33" fmla="*/ 6439 w 585989"/>
                  <a:gd name="connsiteY33" fmla="*/ 128789 h 369851"/>
                  <a:gd name="connsiteX0" fmla="*/ 6439 w 585989"/>
                  <a:gd name="connsiteY0" fmla="*/ 128789 h 369851"/>
                  <a:gd name="connsiteX1" fmla="*/ 6439 w 585989"/>
                  <a:gd name="connsiteY1" fmla="*/ 128789 h 369851"/>
                  <a:gd name="connsiteX2" fmla="*/ 45076 w 585989"/>
                  <a:gd name="connsiteY2" fmla="*/ 83712 h 369851"/>
                  <a:gd name="connsiteX3" fmla="*/ 64394 w 585989"/>
                  <a:gd name="connsiteY3" fmla="*/ 70834 h 369851"/>
                  <a:gd name="connsiteX4" fmla="*/ 77273 w 585989"/>
                  <a:gd name="connsiteY4" fmla="*/ 51515 h 369851"/>
                  <a:gd name="connsiteX5" fmla="*/ 103031 w 585989"/>
                  <a:gd name="connsiteY5" fmla="*/ 45076 h 369851"/>
                  <a:gd name="connsiteX6" fmla="*/ 122349 w 585989"/>
                  <a:gd name="connsiteY6" fmla="*/ 32197 h 369851"/>
                  <a:gd name="connsiteX7" fmla="*/ 167425 w 585989"/>
                  <a:gd name="connsiteY7" fmla="*/ 19318 h 369851"/>
                  <a:gd name="connsiteX8" fmla="*/ 186744 w 585989"/>
                  <a:gd name="connsiteY8" fmla="*/ 12879 h 369851"/>
                  <a:gd name="connsiteX9" fmla="*/ 238259 w 585989"/>
                  <a:gd name="connsiteY9" fmla="*/ 0 h 369851"/>
                  <a:gd name="connsiteX10" fmla="*/ 309093 w 585989"/>
                  <a:gd name="connsiteY10" fmla="*/ 12879 h 369851"/>
                  <a:gd name="connsiteX11" fmla="*/ 351417 w 585989"/>
                  <a:gd name="connsiteY11" fmla="*/ 34508 h 369851"/>
                  <a:gd name="connsiteX12" fmla="*/ 361764 w 585989"/>
                  <a:gd name="connsiteY12" fmla="*/ 33352 h 369851"/>
                  <a:gd name="connsiteX13" fmla="*/ 437882 w 585989"/>
                  <a:gd name="connsiteY13" fmla="*/ 83713 h 369851"/>
                  <a:gd name="connsiteX14" fmla="*/ 457200 w 585989"/>
                  <a:gd name="connsiteY14" fmla="*/ 90152 h 369851"/>
                  <a:gd name="connsiteX15" fmla="*/ 467547 w 585989"/>
                  <a:gd name="connsiteY15" fmla="*/ 105562 h 369851"/>
                  <a:gd name="connsiteX16" fmla="*/ 486866 w 585989"/>
                  <a:gd name="connsiteY16" fmla="*/ 112002 h 369851"/>
                  <a:gd name="connsiteX17" fmla="*/ 521594 w 585989"/>
                  <a:gd name="connsiteY17" fmla="*/ 141667 h 369851"/>
                  <a:gd name="connsiteX18" fmla="*/ 566670 w 585989"/>
                  <a:gd name="connsiteY18" fmla="*/ 199622 h 369851"/>
                  <a:gd name="connsiteX19" fmla="*/ 585989 w 585989"/>
                  <a:gd name="connsiteY19" fmla="*/ 238259 h 369851"/>
                  <a:gd name="connsiteX20" fmla="*/ 579549 w 585989"/>
                  <a:gd name="connsiteY20" fmla="*/ 283335 h 369851"/>
                  <a:gd name="connsiteX21" fmla="*/ 573110 w 585989"/>
                  <a:gd name="connsiteY21" fmla="*/ 302653 h 369851"/>
                  <a:gd name="connsiteX22" fmla="*/ 544776 w 585989"/>
                  <a:gd name="connsiteY22" fmla="*/ 333563 h 369851"/>
                  <a:gd name="connsiteX23" fmla="*/ 525458 w 585989"/>
                  <a:gd name="connsiteY23" fmla="*/ 347729 h 369851"/>
                  <a:gd name="connsiteX24" fmla="*/ 500988 w 585989"/>
                  <a:gd name="connsiteY24" fmla="*/ 359320 h 369851"/>
                  <a:gd name="connsiteX25" fmla="*/ 467724 w 585989"/>
                  <a:gd name="connsiteY25" fmla="*/ 369668 h 369851"/>
                  <a:gd name="connsiteX26" fmla="*/ 96811 w 585989"/>
                  <a:gd name="connsiteY26" fmla="*/ 350262 h 369851"/>
                  <a:gd name="connsiteX27" fmla="*/ 50140 w 585989"/>
                  <a:gd name="connsiteY27" fmla="*/ 327035 h 369851"/>
                  <a:gd name="connsiteX28" fmla="*/ 32197 w 585989"/>
                  <a:gd name="connsiteY28" fmla="*/ 296214 h 369851"/>
                  <a:gd name="connsiteX29" fmla="*/ 19318 w 585989"/>
                  <a:gd name="connsiteY29" fmla="*/ 276896 h 369851"/>
                  <a:gd name="connsiteX30" fmla="*/ 6439 w 585989"/>
                  <a:gd name="connsiteY30" fmla="*/ 238259 h 369851"/>
                  <a:gd name="connsiteX31" fmla="*/ 0 w 585989"/>
                  <a:gd name="connsiteY31" fmla="*/ 218941 h 369851"/>
                  <a:gd name="connsiteX32" fmla="*/ 6439 w 585989"/>
                  <a:gd name="connsiteY32" fmla="*/ 167425 h 369851"/>
                  <a:gd name="connsiteX33" fmla="*/ 6439 w 585989"/>
                  <a:gd name="connsiteY33" fmla="*/ 128789 h 369851"/>
                  <a:gd name="connsiteX0" fmla="*/ 6439 w 585989"/>
                  <a:gd name="connsiteY0" fmla="*/ 128789 h 369692"/>
                  <a:gd name="connsiteX1" fmla="*/ 6439 w 585989"/>
                  <a:gd name="connsiteY1" fmla="*/ 128789 h 369692"/>
                  <a:gd name="connsiteX2" fmla="*/ 45076 w 585989"/>
                  <a:gd name="connsiteY2" fmla="*/ 83712 h 369692"/>
                  <a:gd name="connsiteX3" fmla="*/ 64394 w 585989"/>
                  <a:gd name="connsiteY3" fmla="*/ 70834 h 369692"/>
                  <a:gd name="connsiteX4" fmla="*/ 77273 w 585989"/>
                  <a:gd name="connsiteY4" fmla="*/ 51515 h 369692"/>
                  <a:gd name="connsiteX5" fmla="*/ 103031 w 585989"/>
                  <a:gd name="connsiteY5" fmla="*/ 45076 h 369692"/>
                  <a:gd name="connsiteX6" fmla="*/ 122349 w 585989"/>
                  <a:gd name="connsiteY6" fmla="*/ 32197 h 369692"/>
                  <a:gd name="connsiteX7" fmla="*/ 167425 w 585989"/>
                  <a:gd name="connsiteY7" fmla="*/ 19318 h 369692"/>
                  <a:gd name="connsiteX8" fmla="*/ 186744 w 585989"/>
                  <a:gd name="connsiteY8" fmla="*/ 12879 h 369692"/>
                  <a:gd name="connsiteX9" fmla="*/ 238259 w 585989"/>
                  <a:gd name="connsiteY9" fmla="*/ 0 h 369692"/>
                  <a:gd name="connsiteX10" fmla="*/ 309093 w 585989"/>
                  <a:gd name="connsiteY10" fmla="*/ 12879 h 369692"/>
                  <a:gd name="connsiteX11" fmla="*/ 351417 w 585989"/>
                  <a:gd name="connsiteY11" fmla="*/ 34508 h 369692"/>
                  <a:gd name="connsiteX12" fmla="*/ 361764 w 585989"/>
                  <a:gd name="connsiteY12" fmla="*/ 33352 h 369692"/>
                  <a:gd name="connsiteX13" fmla="*/ 437882 w 585989"/>
                  <a:gd name="connsiteY13" fmla="*/ 83713 h 369692"/>
                  <a:gd name="connsiteX14" fmla="*/ 457200 w 585989"/>
                  <a:gd name="connsiteY14" fmla="*/ 90152 h 369692"/>
                  <a:gd name="connsiteX15" fmla="*/ 467547 w 585989"/>
                  <a:gd name="connsiteY15" fmla="*/ 105562 h 369692"/>
                  <a:gd name="connsiteX16" fmla="*/ 486866 w 585989"/>
                  <a:gd name="connsiteY16" fmla="*/ 112002 h 369692"/>
                  <a:gd name="connsiteX17" fmla="*/ 521594 w 585989"/>
                  <a:gd name="connsiteY17" fmla="*/ 141667 h 369692"/>
                  <a:gd name="connsiteX18" fmla="*/ 566670 w 585989"/>
                  <a:gd name="connsiteY18" fmla="*/ 199622 h 369692"/>
                  <a:gd name="connsiteX19" fmla="*/ 585989 w 585989"/>
                  <a:gd name="connsiteY19" fmla="*/ 238259 h 369692"/>
                  <a:gd name="connsiteX20" fmla="*/ 579549 w 585989"/>
                  <a:gd name="connsiteY20" fmla="*/ 283335 h 369692"/>
                  <a:gd name="connsiteX21" fmla="*/ 573110 w 585989"/>
                  <a:gd name="connsiteY21" fmla="*/ 302653 h 369692"/>
                  <a:gd name="connsiteX22" fmla="*/ 544776 w 585989"/>
                  <a:gd name="connsiteY22" fmla="*/ 333563 h 369692"/>
                  <a:gd name="connsiteX23" fmla="*/ 525458 w 585989"/>
                  <a:gd name="connsiteY23" fmla="*/ 347729 h 369692"/>
                  <a:gd name="connsiteX24" fmla="*/ 521594 w 585989"/>
                  <a:gd name="connsiteY24" fmla="*/ 354169 h 369692"/>
                  <a:gd name="connsiteX25" fmla="*/ 467724 w 585989"/>
                  <a:gd name="connsiteY25" fmla="*/ 369668 h 369692"/>
                  <a:gd name="connsiteX26" fmla="*/ 96811 w 585989"/>
                  <a:gd name="connsiteY26" fmla="*/ 350262 h 369692"/>
                  <a:gd name="connsiteX27" fmla="*/ 50140 w 585989"/>
                  <a:gd name="connsiteY27" fmla="*/ 327035 h 369692"/>
                  <a:gd name="connsiteX28" fmla="*/ 32197 w 585989"/>
                  <a:gd name="connsiteY28" fmla="*/ 296214 h 369692"/>
                  <a:gd name="connsiteX29" fmla="*/ 19318 w 585989"/>
                  <a:gd name="connsiteY29" fmla="*/ 276896 h 369692"/>
                  <a:gd name="connsiteX30" fmla="*/ 6439 w 585989"/>
                  <a:gd name="connsiteY30" fmla="*/ 238259 h 369692"/>
                  <a:gd name="connsiteX31" fmla="*/ 0 w 585989"/>
                  <a:gd name="connsiteY31" fmla="*/ 218941 h 369692"/>
                  <a:gd name="connsiteX32" fmla="*/ 6439 w 585989"/>
                  <a:gd name="connsiteY32" fmla="*/ 167425 h 369692"/>
                  <a:gd name="connsiteX33" fmla="*/ 6439 w 585989"/>
                  <a:gd name="connsiteY33" fmla="*/ 128789 h 369692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3031 w 585989"/>
                  <a:gd name="connsiteY5" fmla="*/ 45076 h 373129"/>
                  <a:gd name="connsiteX6" fmla="*/ 122349 w 585989"/>
                  <a:gd name="connsiteY6" fmla="*/ 32197 h 373129"/>
                  <a:gd name="connsiteX7" fmla="*/ 167425 w 585989"/>
                  <a:gd name="connsiteY7" fmla="*/ 19318 h 373129"/>
                  <a:gd name="connsiteX8" fmla="*/ 186744 w 585989"/>
                  <a:gd name="connsiteY8" fmla="*/ 12879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61764 w 585989"/>
                  <a:gd name="connsiteY12" fmla="*/ 33352 h 373129"/>
                  <a:gd name="connsiteX13" fmla="*/ 437882 w 585989"/>
                  <a:gd name="connsiteY13" fmla="*/ 83713 h 373129"/>
                  <a:gd name="connsiteX14" fmla="*/ 457200 w 585989"/>
                  <a:gd name="connsiteY14" fmla="*/ 90152 h 373129"/>
                  <a:gd name="connsiteX15" fmla="*/ 467547 w 585989"/>
                  <a:gd name="connsiteY15" fmla="*/ 105562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3031 w 585989"/>
                  <a:gd name="connsiteY5" fmla="*/ 45076 h 373129"/>
                  <a:gd name="connsiteX6" fmla="*/ 122349 w 585989"/>
                  <a:gd name="connsiteY6" fmla="*/ 32197 h 373129"/>
                  <a:gd name="connsiteX7" fmla="*/ 167425 w 585989"/>
                  <a:gd name="connsiteY7" fmla="*/ 19318 h 373129"/>
                  <a:gd name="connsiteX8" fmla="*/ 186744 w 585989"/>
                  <a:gd name="connsiteY8" fmla="*/ 12879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61764 w 585989"/>
                  <a:gd name="connsiteY12" fmla="*/ 33352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67547 w 585989"/>
                  <a:gd name="connsiteY15" fmla="*/ 105562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3031 w 585989"/>
                  <a:gd name="connsiteY5" fmla="*/ 45076 h 373129"/>
                  <a:gd name="connsiteX6" fmla="*/ 122349 w 585989"/>
                  <a:gd name="connsiteY6" fmla="*/ 32197 h 373129"/>
                  <a:gd name="connsiteX7" fmla="*/ 167425 w 585989"/>
                  <a:gd name="connsiteY7" fmla="*/ 19318 h 373129"/>
                  <a:gd name="connsiteX8" fmla="*/ 186744 w 585989"/>
                  <a:gd name="connsiteY8" fmla="*/ 12879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61764 w 585989"/>
                  <a:gd name="connsiteY12" fmla="*/ 33352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3031 w 585989"/>
                  <a:gd name="connsiteY5" fmla="*/ 45076 h 373129"/>
                  <a:gd name="connsiteX6" fmla="*/ 122349 w 585989"/>
                  <a:gd name="connsiteY6" fmla="*/ 32197 h 373129"/>
                  <a:gd name="connsiteX7" fmla="*/ 167425 w 585989"/>
                  <a:gd name="connsiteY7" fmla="*/ 19318 h 373129"/>
                  <a:gd name="connsiteX8" fmla="*/ 186744 w 585989"/>
                  <a:gd name="connsiteY8" fmla="*/ 12879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54037 w 585989"/>
                  <a:gd name="connsiteY12" fmla="*/ 30776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3031 w 585989"/>
                  <a:gd name="connsiteY5" fmla="*/ 45076 h 373129"/>
                  <a:gd name="connsiteX6" fmla="*/ 122349 w 585989"/>
                  <a:gd name="connsiteY6" fmla="*/ 32197 h 373129"/>
                  <a:gd name="connsiteX7" fmla="*/ 157121 w 585989"/>
                  <a:gd name="connsiteY7" fmla="*/ 19318 h 373129"/>
                  <a:gd name="connsiteX8" fmla="*/ 186744 w 585989"/>
                  <a:gd name="connsiteY8" fmla="*/ 12879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54037 w 585989"/>
                  <a:gd name="connsiteY12" fmla="*/ 30776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3031 w 585989"/>
                  <a:gd name="connsiteY5" fmla="*/ 45076 h 373129"/>
                  <a:gd name="connsiteX6" fmla="*/ 122349 w 585989"/>
                  <a:gd name="connsiteY6" fmla="*/ 32197 h 373129"/>
                  <a:gd name="connsiteX7" fmla="*/ 157121 w 585989"/>
                  <a:gd name="connsiteY7" fmla="*/ 19318 h 373129"/>
                  <a:gd name="connsiteX8" fmla="*/ 189320 w 585989"/>
                  <a:gd name="connsiteY8" fmla="*/ 10303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54037 w 585989"/>
                  <a:gd name="connsiteY12" fmla="*/ 30776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0455 w 585989"/>
                  <a:gd name="connsiteY5" fmla="*/ 42500 h 373129"/>
                  <a:gd name="connsiteX6" fmla="*/ 122349 w 585989"/>
                  <a:gd name="connsiteY6" fmla="*/ 32197 h 373129"/>
                  <a:gd name="connsiteX7" fmla="*/ 157121 w 585989"/>
                  <a:gd name="connsiteY7" fmla="*/ 19318 h 373129"/>
                  <a:gd name="connsiteX8" fmla="*/ 189320 w 585989"/>
                  <a:gd name="connsiteY8" fmla="*/ 10303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54037 w 585989"/>
                  <a:gd name="connsiteY12" fmla="*/ 30776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51515 w 585989"/>
                  <a:gd name="connsiteY3" fmla="*/ 68259 h 373129"/>
                  <a:gd name="connsiteX4" fmla="*/ 77273 w 585989"/>
                  <a:gd name="connsiteY4" fmla="*/ 51515 h 373129"/>
                  <a:gd name="connsiteX5" fmla="*/ 100455 w 585989"/>
                  <a:gd name="connsiteY5" fmla="*/ 42500 h 373129"/>
                  <a:gd name="connsiteX6" fmla="*/ 122349 w 585989"/>
                  <a:gd name="connsiteY6" fmla="*/ 32197 h 373129"/>
                  <a:gd name="connsiteX7" fmla="*/ 157121 w 585989"/>
                  <a:gd name="connsiteY7" fmla="*/ 19318 h 373129"/>
                  <a:gd name="connsiteX8" fmla="*/ 189320 w 585989"/>
                  <a:gd name="connsiteY8" fmla="*/ 10303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54037 w 585989"/>
                  <a:gd name="connsiteY12" fmla="*/ 30776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29621 w 585989"/>
                  <a:gd name="connsiteY2" fmla="*/ 83712 h 373129"/>
                  <a:gd name="connsiteX3" fmla="*/ 51515 w 585989"/>
                  <a:gd name="connsiteY3" fmla="*/ 68259 h 373129"/>
                  <a:gd name="connsiteX4" fmla="*/ 77273 w 585989"/>
                  <a:gd name="connsiteY4" fmla="*/ 51515 h 373129"/>
                  <a:gd name="connsiteX5" fmla="*/ 100455 w 585989"/>
                  <a:gd name="connsiteY5" fmla="*/ 42500 h 373129"/>
                  <a:gd name="connsiteX6" fmla="*/ 122349 w 585989"/>
                  <a:gd name="connsiteY6" fmla="*/ 32197 h 373129"/>
                  <a:gd name="connsiteX7" fmla="*/ 157121 w 585989"/>
                  <a:gd name="connsiteY7" fmla="*/ 19318 h 373129"/>
                  <a:gd name="connsiteX8" fmla="*/ 189320 w 585989"/>
                  <a:gd name="connsiteY8" fmla="*/ 10303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54037 w 585989"/>
                  <a:gd name="connsiteY12" fmla="*/ 30776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13556 w 593106"/>
                  <a:gd name="connsiteY0" fmla="*/ 128789 h 373129"/>
                  <a:gd name="connsiteX1" fmla="*/ 13556 w 593106"/>
                  <a:gd name="connsiteY1" fmla="*/ 128789 h 373129"/>
                  <a:gd name="connsiteX2" fmla="*/ 36738 w 593106"/>
                  <a:gd name="connsiteY2" fmla="*/ 83712 h 373129"/>
                  <a:gd name="connsiteX3" fmla="*/ 58632 w 593106"/>
                  <a:gd name="connsiteY3" fmla="*/ 68259 h 373129"/>
                  <a:gd name="connsiteX4" fmla="*/ 84390 w 593106"/>
                  <a:gd name="connsiteY4" fmla="*/ 51515 h 373129"/>
                  <a:gd name="connsiteX5" fmla="*/ 107572 w 593106"/>
                  <a:gd name="connsiteY5" fmla="*/ 42500 h 373129"/>
                  <a:gd name="connsiteX6" fmla="*/ 129466 w 593106"/>
                  <a:gd name="connsiteY6" fmla="*/ 32197 h 373129"/>
                  <a:gd name="connsiteX7" fmla="*/ 164238 w 593106"/>
                  <a:gd name="connsiteY7" fmla="*/ 19318 h 373129"/>
                  <a:gd name="connsiteX8" fmla="*/ 196437 w 593106"/>
                  <a:gd name="connsiteY8" fmla="*/ 10303 h 373129"/>
                  <a:gd name="connsiteX9" fmla="*/ 245376 w 593106"/>
                  <a:gd name="connsiteY9" fmla="*/ 0 h 373129"/>
                  <a:gd name="connsiteX10" fmla="*/ 316210 w 593106"/>
                  <a:gd name="connsiteY10" fmla="*/ 12879 h 373129"/>
                  <a:gd name="connsiteX11" fmla="*/ 358534 w 593106"/>
                  <a:gd name="connsiteY11" fmla="*/ 34508 h 373129"/>
                  <a:gd name="connsiteX12" fmla="*/ 361154 w 593106"/>
                  <a:gd name="connsiteY12" fmla="*/ 30776 h 373129"/>
                  <a:gd name="connsiteX13" fmla="*/ 434696 w 593106"/>
                  <a:gd name="connsiteY13" fmla="*/ 70834 h 373129"/>
                  <a:gd name="connsiteX14" fmla="*/ 464317 w 593106"/>
                  <a:gd name="connsiteY14" fmla="*/ 90152 h 373129"/>
                  <a:gd name="connsiteX15" fmla="*/ 477239 w 593106"/>
                  <a:gd name="connsiteY15" fmla="*/ 102986 h 373129"/>
                  <a:gd name="connsiteX16" fmla="*/ 493983 w 593106"/>
                  <a:gd name="connsiteY16" fmla="*/ 112002 h 373129"/>
                  <a:gd name="connsiteX17" fmla="*/ 528711 w 593106"/>
                  <a:gd name="connsiteY17" fmla="*/ 141667 h 373129"/>
                  <a:gd name="connsiteX18" fmla="*/ 573787 w 593106"/>
                  <a:gd name="connsiteY18" fmla="*/ 199622 h 373129"/>
                  <a:gd name="connsiteX19" fmla="*/ 593106 w 593106"/>
                  <a:gd name="connsiteY19" fmla="*/ 238259 h 373129"/>
                  <a:gd name="connsiteX20" fmla="*/ 586666 w 593106"/>
                  <a:gd name="connsiteY20" fmla="*/ 283335 h 373129"/>
                  <a:gd name="connsiteX21" fmla="*/ 580227 w 593106"/>
                  <a:gd name="connsiteY21" fmla="*/ 302653 h 373129"/>
                  <a:gd name="connsiteX22" fmla="*/ 551893 w 593106"/>
                  <a:gd name="connsiteY22" fmla="*/ 333563 h 373129"/>
                  <a:gd name="connsiteX23" fmla="*/ 532575 w 593106"/>
                  <a:gd name="connsiteY23" fmla="*/ 347729 h 373129"/>
                  <a:gd name="connsiteX24" fmla="*/ 528711 w 593106"/>
                  <a:gd name="connsiteY24" fmla="*/ 354169 h 373129"/>
                  <a:gd name="connsiteX25" fmla="*/ 474841 w 593106"/>
                  <a:gd name="connsiteY25" fmla="*/ 369668 h 373129"/>
                  <a:gd name="connsiteX26" fmla="*/ 103928 w 593106"/>
                  <a:gd name="connsiteY26" fmla="*/ 350262 h 373129"/>
                  <a:gd name="connsiteX27" fmla="*/ 57257 w 593106"/>
                  <a:gd name="connsiteY27" fmla="*/ 327035 h 373129"/>
                  <a:gd name="connsiteX28" fmla="*/ 39314 w 593106"/>
                  <a:gd name="connsiteY28" fmla="*/ 296214 h 373129"/>
                  <a:gd name="connsiteX29" fmla="*/ 26435 w 593106"/>
                  <a:gd name="connsiteY29" fmla="*/ 276896 h 373129"/>
                  <a:gd name="connsiteX30" fmla="*/ 13556 w 593106"/>
                  <a:gd name="connsiteY30" fmla="*/ 238259 h 373129"/>
                  <a:gd name="connsiteX31" fmla="*/ 7117 w 593106"/>
                  <a:gd name="connsiteY31" fmla="*/ 218941 h 373129"/>
                  <a:gd name="connsiteX32" fmla="*/ 677 w 593106"/>
                  <a:gd name="connsiteY32" fmla="*/ 164849 h 373129"/>
                  <a:gd name="connsiteX33" fmla="*/ 13556 w 593106"/>
                  <a:gd name="connsiteY33" fmla="*/ 128789 h 373129"/>
                  <a:gd name="connsiteX0" fmla="*/ 18708 w 593106"/>
                  <a:gd name="connsiteY0" fmla="*/ 110759 h 373129"/>
                  <a:gd name="connsiteX1" fmla="*/ 13556 w 593106"/>
                  <a:gd name="connsiteY1" fmla="*/ 128789 h 373129"/>
                  <a:gd name="connsiteX2" fmla="*/ 36738 w 593106"/>
                  <a:gd name="connsiteY2" fmla="*/ 83712 h 373129"/>
                  <a:gd name="connsiteX3" fmla="*/ 58632 w 593106"/>
                  <a:gd name="connsiteY3" fmla="*/ 68259 h 373129"/>
                  <a:gd name="connsiteX4" fmla="*/ 84390 w 593106"/>
                  <a:gd name="connsiteY4" fmla="*/ 51515 h 373129"/>
                  <a:gd name="connsiteX5" fmla="*/ 107572 w 593106"/>
                  <a:gd name="connsiteY5" fmla="*/ 42500 h 373129"/>
                  <a:gd name="connsiteX6" fmla="*/ 129466 w 593106"/>
                  <a:gd name="connsiteY6" fmla="*/ 32197 h 373129"/>
                  <a:gd name="connsiteX7" fmla="*/ 164238 w 593106"/>
                  <a:gd name="connsiteY7" fmla="*/ 19318 h 373129"/>
                  <a:gd name="connsiteX8" fmla="*/ 196437 w 593106"/>
                  <a:gd name="connsiteY8" fmla="*/ 10303 h 373129"/>
                  <a:gd name="connsiteX9" fmla="*/ 245376 w 593106"/>
                  <a:gd name="connsiteY9" fmla="*/ 0 h 373129"/>
                  <a:gd name="connsiteX10" fmla="*/ 316210 w 593106"/>
                  <a:gd name="connsiteY10" fmla="*/ 12879 h 373129"/>
                  <a:gd name="connsiteX11" fmla="*/ 358534 w 593106"/>
                  <a:gd name="connsiteY11" fmla="*/ 34508 h 373129"/>
                  <a:gd name="connsiteX12" fmla="*/ 361154 w 593106"/>
                  <a:gd name="connsiteY12" fmla="*/ 30776 h 373129"/>
                  <a:gd name="connsiteX13" fmla="*/ 434696 w 593106"/>
                  <a:gd name="connsiteY13" fmla="*/ 70834 h 373129"/>
                  <a:gd name="connsiteX14" fmla="*/ 464317 w 593106"/>
                  <a:gd name="connsiteY14" fmla="*/ 90152 h 373129"/>
                  <a:gd name="connsiteX15" fmla="*/ 477239 w 593106"/>
                  <a:gd name="connsiteY15" fmla="*/ 102986 h 373129"/>
                  <a:gd name="connsiteX16" fmla="*/ 493983 w 593106"/>
                  <a:gd name="connsiteY16" fmla="*/ 112002 h 373129"/>
                  <a:gd name="connsiteX17" fmla="*/ 528711 w 593106"/>
                  <a:gd name="connsiteY17" fmla="*/ 141667 h 373129"/>
                  <a:gd name="connsiteX18" fmla="*/ 573787 w 593106"/>
                  <a:gd name="connsiteY18" fmla="*/ 199622 h 373129"/>
                  <a:gd name="connsiteX19" fmla="*/ 593106 w 593106"/>
                  <a:gd name="connsiteY19" fmla="*/ 238259 h 373129"/>
                  <a:gd name="connsiteX20" fmla="*/ 586666 w 593106"/>
                  <a:gd name="connsiteY20" fmla="*/ 283335 h 373129"/>
                  <a:gd name="connsiteX21" fmla="*/ 580227 w 593106"/>
                  <a:gd name="connsiteY21" fmla="*/ 302653 h 373129"/>
                  <a:gd name="connsiteX22" fmla="*/ 551893 w 593106"/>
                  <a:gd name="connsiteY22" fmla="*/ 333563 h 373129"/>
                  <a:gd name="connsiteX23" fmla="*/ 532575 w 593106"/>
                  <a:gd name="connsiteY23" fmla="*/ 347729 h 373129"/>
                  <a:gd name="connsiteX24" fmla="*/ 528711 w 593106"/>
                  <a:gd name="connsiteY24" fmla="*/ 354169 h 373129"/>
                  <a:gd name="connsiteX25" fmla="*/ 474841 w 593106"/>
                  <a:gd name="connsiteY25" fmla="*/ 369668 h 373129"/>
                  <a:gd name="connsiteX26" fmla="*/ 103928 w 593106"/>
                  <a:gd name="connsiteY26" fmla="*/ 350262 h 373129"/>
                  <a:gd name="connsiteX27" fmla="*/ 57257 w 593106"/>
                  <a:gd name="connsiteY27" fmla="*/ 327035 h 373129"/>
                  <a:gd name="connsiteX28" fmla="*/ 39314 w 593106"/>
                  <a:gd name="connsiteY28" fmla="*/ 296214 h 373129"/>
                  <a:gd name="connsiteX29" fmla="*/ 26435 w 593106"/>
                  <a:gd name="connsiteY29" fmla="*/ 276896 h 373129"/>
                  <a:gd name="connsiteX30" fmla="*/ 13556 w 593106"/>
                  <a:gd name="connsiteY30" fmla="*/ 238259 h 373129"/>
                  <a:gd name="connsiteX31" fmla="*/ 7117 w 593106"/>
                  <a:gd name="connsiteY31" fmla="*/ 218941 h 373129"/>
                  <a:gd name="connsiteX32" fmla="*/ 677 w 593106"/>
                  <a:gd name="connsiteY32" fmla="*/ 164849 h 373129"/>
                  <a:gd name="connsiteX33" fmla="*/ 18708 w 593106"/>
                  <a:gd name="connsiteY33" fmla="*/ 110759 h 373129"/>
                  <a:gd name="connsiteX0" fmla="*/ 18708 w 593106"/>
                  <a:gd name="connsiteY0" fmla="*/ 110759 h 372985"/>
                  <a:gd name="connsiteX1" fmla="*/ 13556 w 593106"/>
                  <a:gd name="connsiteY1" fmla="*/ 128789 h 372985"/>
                  <a:gd name="connsiteX2" fmla="*/ 36738 w 593106"/>
                  <a:gd name="connsiteY2" fmla="*/ 83712 h 372985"/>
                  <a:gd name="connsiteX3" fmla="*/ 58632 w 593106"/>
                  <a:gd name="connsiteY3" fmla="*/ 68259 h 372985"/>
                  <a:gd name="connsiteX4" fmla="*/ 84390 w 593106"/>
                  <a:gd name="connsiteY4" fmla="*/ 51515 h 372985"/>
                  <a:gd name="connsiteX5" fmla="*/ 107572 w 593106"/>
                  <a:gd name="connsiteY5" fmla="*/ 42500 h 372985"/>
                  <a:gd name="connsiteX6" fmla="*/ 129466 w 593106"/>
                  <a:gd name="connsiteY6" fmla="*/ 32197 h 372985"/>
                  <a:gd name="connsiteX7" fmla="*/ 164238 w 593106"/>
                  <a:gd name="connsiteY7" fmla="*/ 19318 h 372985"/>
                  <a:gd name="connsiteX8" fmla="*/ 196437 w 593106"/>
                  <a:gd name="connsiteY8" fmla="*/ 10303 h 372985"/>
                  <a:gd name="connsiteX9" fmla="*/ 245376 w 593106"/>
                  <a:gd name="connsiteY9" fmla="*/ 0 h 372985"/>
                  <a:gd name="connsiteX10" fmla="*/ 316210 w 593106"/>
                  <a:gd name="connsiteY10" fmla="*/ 12879 h 372985"/>
                  <a:gd name="connsiteX11" fmla="*/ 358534 w 593106"/>
                  <a:gd name="connsiteY11" fmla="*/ 34508 h 372985"/>
                  <a:gd name="connsiteX12" fmla="*/ 361154 w 593106"/>
                  <a:gd name="connsiteY12" fmla="*/ 30776 h 372985"/>
                  <a:gd name="connsiteX13" fmla="*/ 434696 w 593106"/>
                  <a:gd name="connsiteY13" fmla="*/ 70834 h 372985"/>
                  <a:gd name="connsiteX14" fmla="*/ 464317 w 593106"/>
                  <a:gd name="connsiteY14" fmla="*/ 90152 h 372985"/>
                  <a:gd name="connsiteX15" fmla="*/ 477239 w 593106"/>
                  <a:gd name="connsiteY15" fmla="*/ 102986 h 372985"/>
                  <a:gd name="connsiteX16" fmla="*/ 493983 w 593106"/>
                  <a:gd name="connsiteY16" fmla="*/ 112002 h 372985"/>
                  <a:gd name="connsiteX17" fmla="*/ 528711 w 593106"/>
                  <a:gd name="connsiteY17" fmla="*/ 141667 h 372985"/>
                  <a:gd name="connsiteX18" fmla="*/ 573787 w 593106"/>
                  <a:gd name="connsiteY18" fmla="*/ 199622 h 372985"/>
                  <a:gd name="connsiteX19" fmla="*/ 593106 w 593106"/>
                  <a:gd name="connsiteY19" fmla="*/ 238259 h 372985"/>
                  <a:gd name="connsiteX20" fmla="*/ 586666 w 593106"/>
                  <a:gd name="connsiteY20" fmla="*/ 283335 h 372985"/>
                  <a:gd name="connsiteX21" fmla="*/ 580227 w 593106"/>
                  <a:gd name="connsiteY21" fmla="*/ 302653 h 372985"/>
                  <a:gd name="connsiteX22" fmla="*/ 551893 w 593106"/>
                  <a:gd name="connsiteY22" fmla="*/ 333563 h 372985"/>
                  <a:gd name="connsiteX23" fmla="*/ 532575 w 593106"/>
                  <a:gd name="connsiteY23" fmla="*/ 347729 h 372985"/>
                  <a:gd name="connsiteX24" fmla="*/ 528711 w 593106"/>
                  <a:gd name="connsiteY24" fmla="*/ 354169 h 372985"/>
                  <a:gd name="connsiteX25" fmla="*/ 474841 w 593106"/>
                  <a:gd name="connsiteY25" fmla="*/ 369668 h 372985"/>
                  <a:gd name="connsiteX26" fmla="*/ 103928 w 593106"/>
                  <a:gd name="connsiteY26" fmla="*/ 350262 h 372985"/>
                  <a:gd name="connsiteX27" fmla="*/ 67913 w 593106"/>
                  <a:gd name="connsiteY27" fmla="*/ 336744 h 372985"/>
                  <a:gd name="connsiteX28" fmla="*/ 57257 w 593106"/>
                  <a:gd name="connsiteY28" fmla="*/ 327035 h 372985"/>
                  <a:gd name="connsiteX29" fmla="*/ 39314 w 593106"/>
                  <a:gd name="connsiteY29" fmla="*/ 296214 h 372985"/>
                  <a:gd name="connsiteX30" fmla="*/ 26435 w 593106"/>
                  <a:gd name="connsiteY30" fmla="*/ 276896 h 372985"/>
                  <a:gd name="connsiteX31" fmla="*/ 13556 w 593106"/>
                  <a:gd name="connsiteY31" fmla="*/ 238259 h 372985"/>
                  <a:gd name="connsiteX32" fmla="*/ 7117 w 593106"/>
                  <a:gd name="connsiteY32" fmla="*/ 218941 h 372985"/>
                  <a:gd name="connsiteX33" fmla="*/ 677 w 593106"/>
                  <a:gd name="connsiteY33" fmla="*/ 164849 h 372985"/>
                  <a:gd name="connsiteX34" fmla="*/ 18708 w 593106"/>
                  <a:gd name="connsiteY34" fmla="*/ 110759 h 372985"/>
                  <a:gd name="connsiteX0" fmla="*/ 18708 w 593106"/>
                  <a:gd name="connsiteY0" fmla="*/ 110759 h 372777"/>
                  <a:gd name="connsiteX1" fmla="*/ 13556 w 593106"/>
                  <a:gd name="connsiteY1" fmla="*/ 128789 h 372777"/>
                  <a:gd name="connsiteX2" fmla="*/ 36738 w 593106"/>
                  <a:gd name="connsiteY2" fmla="*/ 83712 h 372777"/>
                  <a:gd name="connsiteX3" fmla="*/ 58632 w 593106"/>
                  <a:gd name="connsiteY3" fmla="*/ 68259 h 372777"/>
                  <a:gd name="connsiteX4" fmla="*/ 84390 w 593106"/>
                  <a:gd name="connsiteY4" fmla="*/ 51515 h 372777"/>
                  <a:gd name="connsiteX5" fmla="*/ 107572 w 593106"/>
                  <a:gd name="connsiteY5" fmla="*/ 42500 h 372777"/>
                  <a:gd name="connsiteX6" fmla="*/ 129466 w 593106"/>
                  <a:gd name="connsiteY6" fmla="*/ 32197 h 372777"/>
                  <a:gd name="connsiteX7" fmla="*/ 164238 w 593106"/>
                  <a:gd name="connsiteY7" fmla="*/ 19318 h 372777"/>
                  <a:gd name="connsiteX8" fmla="*/ 196437 w 593106"/>
                  <a:gd name="connsiteY8" fmla="*/ 10303 h 372777"/>
                  <a:gd name="connsiteX9" fmla="*/ 245376 w 593106"/>
                  <a:gd name="connsiteY9" fmla="*/ 0 h 372777"/>
                  <a:gd name="connsiteX10" fmla="*/ 316210 w 593106"/>
                  <a:gd name="connsiteY10" fmla="*/ 12879 h 372777"/>
                  <a:gd name="connsiteX11" fmla="*/ 358534 w 593106"/>
                  <a:gd name="connsiteY11" fmla="*/ 34508 h 372777"/>
                  <a:gd name="connsiteX12" fmla="*/ 361154 w 593106"/>
                  <a:gd name="connsiteY12" fmla="*/ 30776 h 372777"/>
                  <a:gd name="connsiteX13" fmla="*/ 434696 w 593106"/>
                  <a:gd name="connsiteY13" fmla="*/ 70834 h 372777"/>
                  <a:gd name="connsiteX14" fmla="*/ 464317 w 593106"/>
                  <a:gd name="connsiteY14" fmla="*/ 90152 h 372777"/>
                  <a:gd name="connsiteX15" fmla="*/ 477239 w 593106"/>
                  <a:gd name="connsiteY15" fmla="*/ 102986 h 372777"/>
                  <a:gd name="connsiteX16" fmla="*/ 493983 w 593106"/>
                  <a:gd name="connsiteY16" fmla="*/ 112002 h 372777"/>
                  <a:gd name="connsiteX17" fmla="*/ 528711 w 593106"/>
                  <a:gd name="connsiteY17" fmla="*/ 141667 h 372777"/>
                  <a:gd name="connsiteX18" fmla="*/ 573787 w 593106"/>
                  <a:gd name="connsiteY18" fmla="*/ 199622 h 372777"/>
                  <a:gd name="connsiteX19" fmla="*/ 593106 w 593106"/>
                  <a:gd name="connsiteY19" fmla="*/ 238259 h 372777"/>
                  <a:gd name="connsiteX20" fmla="*/ 586666 w 593106"/>
                  <a:gd name="connsiteY20" fmla="*/ 283335 h 372777"/>
                  <a:gd name="connsiteX21" fmla="*/ 580227 w 593106"/>
                  <a:gd name="connsiteY21" fmla="*/ 302653 h 372777"/>
                  <a:gd name="connsiteX22" fmla="*/ 551893 w 593106"/>
                  <a:gd name="connsiteY22" fmla="*/ 333563 h 372777"/>
                  <a:gd name="connsiteX23" fmla="*/ 532575 w 593106"/>
                  <a:gd name="connsiteY23" fmla="*/ 347729 h 372777"/>
                  <a:gd name="connsiteX24" fmla="*/ 528711 w 593106"/>
                  <a:gd name="connsiteY24" fmla="*/ 354169 h 372777"/>
                  <a:gd name="connsiteX25" fmla="*/ 474841 w 593106"/>
                  <a:gd name="connsiteY25" fmla="*/ 369668 h 372777"/>
                  <a:gd name="connsiteX26" fmla="*/ 103928 w 593106"/>
                  <a:gd name="connsiteY26" fmla="*/ 350262 h 372777"/>
                  <a:gd name="connsiteX27" fmla="*/ 88519 w 593106"/>
                  <a:gd name="connsiteY27" fmla="*/ 352199 h 372777"/>
                  <a:gd name="connsiteX28" fmla="*/ 57257 w 593106"/>
                  <a:gd name="connsiteY28" fmla="*/ 327035 h 372777"/>
                  <a:gd name="connsiteX29" fmla="*/ 39314 w 593106"/>
                  <a:gd name="connsiteY29" fmla="*/ 296214 h 372777"/>
                  <a:gd name="connsiteX30" fmla="*/ 26435 w 593106"/>
                  <a:gd name="connsiteY30" fmla="*/ 276896 h 372777"/>
                  <a:gd name="connsiteX31" fmla="*/ 13556 w 593106"/>
                  <a:gd name="connsiteY31" fmla="*/ 238259 h 372777"/>
                  <a:gd name="connsiteX32" fmla="*/ 7117 w 593106"/>
                  <a:gd name="connsiteY32" fmla="*/ 218941 h 372777"/>
                  <a:gd name="connsiteX33" fmla="*/ 677 w 593106"/>
                  <a:gd name="connsiteY33" fmla="*/ 164849 h 372777"/>
                  <a:gd name="connsiteX34" fmla="*/ 18708 w 593106"/>
                  <a:gd name="connsiteY34" fmla="*/ 110759 h 372777"/>
                  <a:gd name="connsiteX0" fmla="*/ 18708 w 593106"/>
                  <a:gd name="connsiteY0" fmla="*/ 110759 h 372777"/>
                  <a:gd name="connsiteX1" fmla="*/ 677 w 593106"/>
                  <a:gd name="connsiteY1" fmla="*/ 126213 h 372777"/>
                  <a:gd name="connsiteX2" fmla="*/ 36738 w 593106"/>
                  <a:gd name="connsiteY2" fmla="*/ 83712 h 372777"/>
                  <a:gd name="connsiteX3" fmla="*/ 58632 w 593106"/>
                  <a:gd name="connsiteY3" fmla="*/ 68259 h 372777"/>
                  <a:gd name="connsiteX4" fmla="*/ 84390 w 593106"/>
                  <a:gd name="connsiteY4" fmla="*/ 51515 h 372777"/>
                  <a:gd name="connsiteX5" fmla="*/ 107572 w 593106"/>
                  <a:gd name="connsiteY5" fmla="*/ 42500 h 372777"/>
                  <a:gd name="connsiteX6" fmla="*/ 129466 w 593106"/>
                  <a:gd name="connsiteY6" fmla="*/ 32197 h 372777"/>
                  <a:gd name="connsiteX7" fmla="*/ 164238 w 593106"/>
                  <a:gd name="connsiteY7" fmla="*/ 19318 h 372777"/>
                  <a:gd name="connsiteX8" fmla="*/ 196437 w 593106"/>
                  <a:gd name="connsiteY8" fmla="*/ 10303 h 372777"/>
                  <a:gd name="connsiteX9" fmla="*/ 245376 w 593106"/>
                  <a:gd name="connsiteY9" fmla="*/ 0 h 372777"/>
                  <a:gd name="connsiteX10" fmla="*/ 316210 w 593106"/>
                  <a:gd name="connsiteY10" fmla="*/ 12879 h 372777"/>
                  <a:gd name="connsiteX11" fmla="*/ 358534 w 593106"/>
                  <a:gd name="connsiteY11" fmla="*/ 34508 h 372777"/>
                  <a:gd name="connsiteX12" fmla="*/ 361154 w 593106"/>
                  <a:gd name="connsiteY12" fmla="*/ 30776 h 372777"/>
                  <a:gd name="connsiteX13" fmla="*/ 434696 w 593106"/>
                  <a:gd name="connsiteY13" fmla="*/ 70834 h 372777"/>
                  <a:gd name="connsiteX14" fmla="*/ 464317 w 593106"/>
                  <a:gd name="connsiteY14" fmla="*/ 90152 h 372777"/>
                  <a:gd name="connsiteX15" fmla="*/ 477239 w 593106"/>
                  <a:gd name="connsiteY15" fmla="*/ 102986 h 372777"/>
                  <a:gd name="connsiteX16" fmla="*/ 493983 w 593106"/>
                  <a:gd name="connsiteY16" fmla="*/ 112002 h 372777"/>
                  <a:gd name="connsiteX17" fmla="*/ 528711 w 593106"/>
                  <a:gd name="connsiteY17" fmla="*/ 141667 h 372777"/>
                  <a:gd name="connsiteX18" fmla="*/ 573787 w 593106"/>
                  <a:gd name="connsiteY18" fmla="*/ 199622 h 372777"/>
                  <a:gd name="connsiteX19" fmla="*/ 593106 w 593106"/>
                  <a:gd name="connsiteY19" fmla="*/ 238259 h 372777"/>
                  <a:gd name="connsiteX20" fmla="*/ 586666 w 593106"/>
                  <a:gd name="connsiteY20" fmla="*/ 283335 h 372777"/>
                  <a:gd name="connsiteX21" fmla="*/ 580227 w 593106"/>
                  <a:gd name="connsiteY21" fmla="*/ 302653 h 372777"/>
                  <a:gd name="connsiteX22" fmla="*/ 551893 w 593106"/>
                  <a:gd name="connsiteY22" fmla="*/ 333563 h 372777"/>
                  <a:gd name="connsiteX23" fmla="*/ 532575 w 593106"/>
                  <a:gd name="connsiteY23" fmla="*/ 347729 h 372777"/>
                  <a:gd name="connsiteX24" fmla="*/ 528711 w 593106"/>
                  <a:gd name="connsiteY24" fmla="*/ 354169 h 372777"/>
                  <a:gd name="connsiteX25" fmla="*/ 474841 w 593106"/>
                  <a:gd name="connsiteY25" fmla="*/ 369668 h 372777"/>
                  <a:gd name="connsiteX26" fmla="*/ 103928 w 593106"/>
                  <a:gd name="connsiteY26" fmla="*/ 350262 h 372777"/>
                  <a:gd name="connsiteX27" fmla="*/ 88519 w 593106"/>
                  <a:gd name="connsiteY27" fmla="*/ 352199 h 372777"/>
                  <a:gd name="connsiteX28" fmla="*/ 57257 w 593106"/>
                  <a:gd name="connsiteY28" fmla="*/ 327035 h 372777"/>
                  <a:gd name="connsiteX29" fmla="*/ 39314 w 593106"/>
                  <a:gd name="connsiteY29" fmla="*/ 296214 h 372777"/>
                  <a:gd name="connsiteX30" fmla="*/ 26435 w 593106"/>
                  <a:gd name="connsiteY30" fmla="*/ 276896 h 372777"/>
                  <a:gd name="connsiteX31" fmla="*/ 13556 w 593106"/>
                  <a:gd name="connsiteY31" fmla="*/ 238259 h 372777"/>
                  <a:gd name="connsiteX32" fmla="*/ 7117 w 593106"/>
                  <a:gd name="connsiteY32" fmla="*/ 218941 h 372777"/>
                  <a:gd name="connsiteX33" fmla="*/ 677 w 593106"/>
                  <a:gd name="connsiteY33" fmla="*/ 164849 h 372777"/>
                  <a:gd name="connsiteX34" fmla="*/ 18708 w 593106"/>
                  <a:gd name="connsiteY34" fmla="*/ 110759 h 372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3106" h="372777">
                    <a:moveTo>
                      <a:pt x="18708" y="110759"/>
                    </a:moveTo>
                    <a:cubicBezTo>
                      <a:pt x="18708" y="104320"/>
                      <a:pt x="-2328" y="130721"/>
                      <a:pt x="677" y="126213"/>
                    </a:cubicBezTo>
                    <a:cubicBezTo>
                      <a:pt x="3682" y="121705"/>
                      <a:pt x="27079" y="93371"/>
                      <a:pt x="36738" y="83712"/>
                    </a:cubicBezTo>
                    <a:cubicBezTo>
                      <a:pt x="46397" y="74053"/>
                      <a:pt x="50690" y="73625"/>
                      <a:pt x="58632" y="68259"/>
                    </a:cubicBezTo>
                    <a:cubicBezTo>
                      <a:pt x="66574" y="62893"/>
                      <a:pt x="76233" y="55808"/>
                      <a:pt x="84390" y="51515"/>
                    </a:cubicBezTo>
                    <a:cubicBezTo>
                      <a:pt x="92547" y="47222"/>
                      <a:pt x="98986" y="44646"/>
                      <a:pt x="107572" y="42500"/>
                    </a:cubicBezTo>
                    <a:cubicBezTo>
                      <a:pt x="114011" y="38207"/>
                      <a:pt x="120022" y="36061"/>
                      <a:pt x="129466" y="32197"/>
                    </a:cubicBezTo>
                    <a:cubicBezTo>
                      <a:pt x="138910" y="28333"/>
                      <a:pt x="153076" y="22967"/>
                      <a:pt x="164238" y="19318"/>
                    </a:cubicBezTo>
                    <a:cubicBezTo>
                      <a:pt x="175400" y="15669"/>
                      <a:pt x="182914" y="13523"/>
                      <a:pt x="196437" y="10303"/>
                    </a:cubicBezTo>
                    <a:cubicBezTo>
                      <a:pt x="209960" y="7083"/>
                      <a:pt x="228204" y="4293"/>
                      <a:pt x="245376" y="0"/>
                    </a:cubicBezTo>
                    <a:cubicBezTo>
                      <a:pt x="247566" y="274"/>
                      <a:pt x="297350" y="7128"/>
                      <a:pt x="316210" y="12879"/>
                    </a:cubicBezTo>
                    <a:cubicBezTo>
                      <a:pt x="335070" y="18630"/>
                      <a:pt x="351043" y="31525"/>
                      <a:pt x="358534" y="34508"/>
                    </a:cubicBezTo>
                    <a:cubicBezTo>
                      <a:pt x="366025" y="37491"/>
                      <a:pt x="348460" y="24722"/>
                      <a:pt x="361154" y="30776"/>
                    </a:cubicBezTo>
                    <a:cubicBezTo>
                      <a:pt x="373848" y="36830"/>
                      <a:pt x="417502" y="60938"/>
                      <a:pt x="434696" y="70834"/>
                    </a:cubicBezTo>
                    <a:cubicBezTo>
                      <a:pt x="451890" y="80730"/>
                      <a:pt x="457227" y="84793"/>
                      <a:pt x="464317" y="90152"/>
                    </a:cubicBezTo>
                    <a:cubicBezTo>
                      <a:pt x="471407" y="95511"/>
                      <a:pt x="472295" y="99344"/>
                      <a:pt x="477239" y="102986"/>
                    </a:cubicBezTo>
                    <a:cubicBezTo>
                      <a:pt x="482183" y="106628"/>
                      <a:pt x="485404" y="105555"/>
                      <a:pt x="493983" y="112002"/>
                    </a:cubicBezTo>
                    <a:cubicBezTo>
                      <a:pt x="502562" y="118449"/>
                      <a:pt x="515410" y="127064"/>
                      <a:pt x="528711" y="141667"/>
                    </a:cubicBezTo>
                    <a:cubicBezTo>
                      <a:pt x="542012" y="156270"/>
                      <a:pt x="566084" y="176514"/>
                      <a:pt x="573787" y="199622"/>
                    </a:cubicBezTo>
                    <a:cubicBezTo>
                      <a:pt x="582674" y="226283"/>
                      <a:pt x="576462" y="213293"/>
                      <a:pt x="593106" y="238259"/>
                    </a:cubicBezTo>
                    <a:cubicBezTo>
                      <a:pt x="590959" y="253284"/>
                      <a:pt x="589643" y="268452"/>
                      <a:pt x="586666" y="283335"/>
                    </a:cubicBezTo>
                    <a:cubicBezTo>
                      <a:pt x="585335" y="289991"/>
                      <a:pt x="586023" y="294282"/>
                      <a:pt x="580227" y="302653"/>
                    </a:cubicBezTo>
                    <a:cubicBezTo>
                      <a:pt x="574432" y="311024"/>
                      <a:pt x="559835" y="326050"/>
                      <a:pt x="551893" y="333563"/>
                    </a:cubicBezTo>
                    <a:cubicBezTo>
                      <a:pt x="543951" y="341076"/>
                      <a:pt x="536439" y="344295"/>
                      <a:pt x="532575" y="347729"/>
                    </a:cubicBezTo>
                    <a:cubicBezTo>
                      <a:pt x="528711" y="351163"/>
                      <a:pt x="538333" y="350512"/>
                      <a:pt x="528711" y="354169"/>
                    </a:cubicBezTo>
                    <a:cubicBezTo>
                      <a:pt x="519089" y="357826"/>
                      <a:pt x="543063" y="357440"/>
                      <a:pt x="474841" y="369668"/>
                    </a:cubicBezTo>
                    <a:cubicBezTo>
                      <a:pt x="405152" y="382159"/>
                      <a:pt x="168315" y="353173"/>
                      <a:pt x="103928" y="350262"/>
                    </a:cubicBezTo>
                    <a:cubicBezTo>
                      <a:pt x="39541" y="347351"/>
                      <a:pt x="96298" y="356070"/>
                      <a:pt x="88519" y="352199"/>
                    </a:cubicBezTo>
                    <a:cubicBezTo>
                      <a:pt x="80741" y="348328"/>
                      <a:pt x="65458" y="336366"/>
                      <a:pt x="57257" y="327035"/>
                    </a:cubicBezTo>
                    <a:cubicBezTo>
                      <a:pt x="49056" y="317704"/>
                      <a:pt x="44451" y="304570"/>
                      <a:pt x="39314" y="296214"/>
                    </a:cubicBezTo>
                    <a:cubicBezTo>
                      <a:pt x="34177" y="287858"/>
                      <a:pt x="30728" y="283335"/>
                      <a:pt x="26435" y="276896"/>
                    </a:cubicBezTo>
                    <a:lnTo>
                      <a:pt x="13556" y="238259"/>
                    </a:lnTo>
                    <a:lnTo>
                      <a:pt x="7117" y="218941"/>
                    </a:lnTo>
                    <a:cubicBezTo>
                      <a:pt x="9263" y="201769"/>
                      <a:pt x="-2949" y="181770"/>
                      <a:pt x="677" y="164849"/>
                    </a:cubicBezTo>
                    <a:cubicBezTo>
                      <a:pt x="16271" y="92075"/>
                      <a:pt x="18708" y="117198"/>
                      <a:pt x="18708" y="110759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>
                <a:reflection endPos="0" dist="50800" dir="5400000" sy="-100000" algn="bl" rotWithShape="0"/>
                <a:softEdge rad="0"/>
              </a:effectLst>
              <a:scene3d>
                <a:camera prst="orthographicFront"/>
                <a:lightRig rig="flat" dir="t"/>
              </a:scene3d>
              <a:sp3d prstMaterial="plastic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8" name="Forma libre 107">
                <a:extLst>
                  <a:ext uri="{FF2B5EF4-FFF2-40B4-BE49-F238E27FC236}">
                    <a16:creationId xmlns:a16="http://schemas.microsoft.com/office/drawing/2014/main" id="{BC924AF8-1122-B14A-8517-7C8B8CC30213}"/>
                  </a:ext>
                </a:extLst>
              </p:cNvPr>
              <p:cNvSpPr/>
              <p:nvPr/>
            </p:nvSpPr>
            <p:spPr>
              <a:xfrm rot="14260170">
                <a:off x="11707649" y="3930888"/>
                <a:ext cx="220897" cy="294750"/>
              </a:xfrm>
              <a:custGeom>
                <a:avLst/>
                <a:gdLst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14288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14288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28575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28588 h 928688"/>
                  <a:gd name="connsiteX1" fmla="*/ 314326 w 685800"/>
                  <a:gd name="connsiteY1" fmla="*/ 0 h 928688"/>
                  <a:gd name="connsiteX2" fmla="*/ 0 w 685800"/>
                  <a:gd name="connsiteY2" fmla="*/ 271463 h 928688"/>
                  <a:gd name="connsiteX3" fmla="*/ 28575 w 685800"/>
                  <a:gd name="connsiteY3" fmla="*/ 742950 h 928688"/>
                  <a:gd name="connsiteX4" fmla="*/ 371475 w 685800"/>
                  <a:gd name="connsiteY4" fmla="*/ 928688 h 928688"/>
                  <a:gd name="connsiteX5" fmla="*/ 685800 w 685800"/>
                  <a:gd name="connsiteY5" fmla="*/ 700088 h 928688"/>
                  <a:gd name="connsiteX6" fmla="*/ 342900 w 685800"/>
                  <a:gd name="connsiteY6" fmla="*/ 500063 h 928688"/>
                  <a:gd name="connsiteX7" fmla="*/ 642938 w 685800"/>
                  <a:gd name="connsiteY7" fmla="*/ 128588 h 928688"/>
                  <a:gd name="connsiteX0" fmla="*/ 714376 w 714376"/>
                  <a:gd name="connsiteY0" fmla="*/ 228601 h 928688"/>
                  <a:gd name="connsiteX1" fmla="*/ 314326 w 714376"/>
                  <a:gd name="connsiteY1" fmla="*/ 0 h 928688"/>
                  <a:gd name="connsiteX2" fmla="*/ 0 w 714376"/>
                  <a:gd name="connsiteY2" fmla="*/ 271463 h 928688"/>
                  <a:gd name="connsiteX3" fmla="*/ 28575 w 714376"/>
                  <a:gd name="connsiteY3" fmla="*/ 742950 h 928688"/>
                  <a:gd name="connsiteX4" fmla="*/ 371475 w 714376"/>
                  <a:gd name="connsiteY4" fmla="*/ 928688 h 928688"/>
                  <a:gd name="connsiteX5" fmla="*/ 685800 w 714376"/>
                  <a:gd name="connsiteY5" fmla="*/ 700088 h 928688"/>
                  <a:gd name="connsiteX6" fmla="*/ 342900 w 714376"/>
                  <a:gd name="connsiteY6" fmla="*/ 500063 h 928688"/>
                  <a:gd name="connsiteX7" fmla="*/ 714376 w 714376"/>
                  <a:gd name="connsiteY7" fmla="*/ 228601 h 928688"/>
                  <a:gd name="connsiteX0" fmla="*/ 714376 w 714376"/>
                  <a:gd name="connsiteY0" fmla="*/ 228601 h 928688"/>
                  <a:gd name="connsiteX1" fmla="*/ 314326 w 714376"/>
                  <a:gd name="connsiteY1" fmla="*/ 0 h 928688"/>
                  <a:gd name="connsiteX2" fmla="*/ 0 w 714376"/>
                  <a:gd name="connsiteY2" fmla="*/ 271463 h 928688"/>
                  <a:gd name="connsiteX3" fmla="*/ 28575 w 714376"/>
                  <a:gd name="connsiteY3" fmla="*/ 742950 h 928688"/>
                  <a:gd name="connsiteX4" fmla="*/ 371475 w 714376"/>
                  <a:gd name="connsiteY4" fmla="*/ 928688 h 928688"/>
                  <a:gd name="connsiteX5" fmla="*/ 685800 w 714376"/>
                  <a:gd name="connsiteY5" fmla="*/ 700088 h 928688"/>
                  <a:gd name="connsiteX6" fmla="*/ 342900 w 714376"/>
                  <a:gd name="connsiteY6" fmla="*/ 500063 h 928688"/>
                  <a:gd name="connsiteX7" fmla="*/ 714376 w 714376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6703 w 696703"/>
                  <a:gd name="connsiteY0" fmla="*/ 237791 h 928688"/>
                  <a:gd name="connsiteX1" fmla="*/ 316038 w 696703"/>
                  <a:gd name="connsiteY1" fmla="*/ 0 h 928688"/>
                  <a:gd name="connsiteX2" fmla="*/ 1712 w 696703"/>
                  <a:gd name="connsiteY2" fmla="*/ 271463 h 928688"/>
                  <a:gd name="connsiteX3" fmla="*/ 30287 w 696703"/>
                  <a:gd name="connsiteY3" fmla="*/ 742950 h 928688"/>
                  <a:gd name="connsiteX4" fmla="*/ 373187 w 696703"/>
                  <a:gd name="connsiteY4" fmla="*/ 928688 h 928688"/>
                  <a:gd name="connsiteX5" fmla="*/ 687512 w 696703"/>
                  <a:gd name="connsiteY5" fmla="*/ 700088 h 928688"/>
                  <a:gd name="connsiteX6" fmla="*/ 344612 w 696703"/>
                  <a:gd name="connsiteY6" fmla="*/ 500063 h 928688"/>
                  <a:gd name="connsiteX7" fmla="*/ 696703 w 696703"/>
                  <a:gd name="connsiteY7" fmla="*/ 237791 h 928688"/>
                  <a:gd name="connsiteX0" fmla="*/ 696703 w 696703"/>
                  <a:gd name="connsiteY0" fmla="*/ 228601 h 919498"/>
                  <a:gd name="connsiteX1" fmla="*/ 320633 w 696703"/>
                  <a:gd name="connsiteY1" fmla="*/ 0 h 919498"/>
                  <a:gd name="connsiteX2" fmla="*/ 1712 w 696703"/>
                  <a:gd name="connsiteY2" fmla="*/ 262273 h 919498"/>
                  <a:gd name="connsiteX3" fmla="*/ 30287 w 696703"/>
                  <a:gd name="connsiteY3" fmla="*/ 733760 h 919498"/>
                  <a:gd name="connsiteX4" fmla="*/ 373187 w 696703"/>
                  <a:gd name="connsiteY4" fmla="*/ 919498 h 919498"/>
                  <a:gd name="connsiteX5" fmla="*/ 687512 w 696703"/>
                  <a:gd name="connsiteY5" fmla="*/ 690898 h 919498"/>
                  <a:gd name="connsiteX6" fmla="*/ 344612 w 696703"/>
                  <a:gd name="connsiteY6" fmla="*/ 490873 h 919498"/>
                  <a:gd name="connsiteX7" fmla="*/ 696703 w 696703"/>
                  <a:gd name="connsiteY7" fmla="*/ 228601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1538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0898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0898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5493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30487"/>
                  <a:gd name="connsiteY0" fmla="*/ 224007 h 879006"/>
                  <a:gd name="connsiteX1" fmla="*/ 337532 w 730487"/>
                  <a:gd name="connsiteY1" fmla="*/ 0 h 879006"/>
                  <a:gd name="connsiteX2" fmla="*/ 18611 w 730487"/>
                  <a:gd name="connsiteY2" fmla="*/ 262273 h 879006"/>
                  <a:gd name="connsiteX3" fmla="*/ 47186 w 730487"/>
                  <a:gd name="connsiteY3" fmla="*/ 715380 h 879006"/>
                  <a:gd name="connsiteX4" fmla="*/ 390086 w 730487"/>
                  <a:gd name="connsiteY4" fmla="*/ 878143 h 879006"/>
                  <a:gd name="connsiteX5" fmla="*/ 678279 w 730487"/>
                  <a:gd name="connsiteY5" fmla="*/ 789330 h 879006"/>
                  <a:gd name="connsiteX6" fmla="*/ 704411 w 730487"/>
                  <a:gd name="connsiteY6" fmla="*/ 695493 h 879006"/>
                  <a:gd name="connsiteX7" fmla="*/ 389081 w 730487"/>
                  <a:gd name="connsiteY7" fmla="*/ 532228 h 879006"/>
                  <a:gd name="connsiteX8" fmla="*/ 411770 w 730487"/>
                  <a:gd name="connsiteY8" fmla="*/ 421731 h 879006"/>
                  <a:gd name="connsiteX9" fmla="*/ 699817 w 730487"/>
                  <a:gd name="connsiteY9" fmla="*/ 224007 h 879006"/>
                  <a:gd name="connsiteX0" fmla="*/ 699817 w 729253"/>
                  <a:gd name="connsiteY0" fmla="*/ 224007 h 879006"/>
                  <a:gd name="connsiteX1" fmla="*/ 337532 w 729253"/>
                  <a:gd name="connsiteY1" fmla="*/ 0 h 879006"/>
                  <a:gd name="connsiteX2" fmla="*/ 18611 w 729253"/>
                  <a:gd name="connsiteY2" fmla="*/ 262273 h 879006"/>
                  <a:gd name="connsiteX3" fmla="*/ 47186 w 729253"/>
                  <a:gd name="connsiteY3" fmla="*/ 715380 h 879006"/>
                  <a:gd name="connsiteX4" fmla="*/ 390086 w 729253"/>
                  <a:gd name="connsiteY4" fmla="*/ 878143 h 879006"/>
                  <a:gd name="connsiteX5" fmla="*/ 678279 w 729253"/>
                  <a:gd name="connsiteY5" fmla="*/ 789330 h 879006"/>
                  <a:gd name="connsiteX6" fmla="*/ 704411 w 729253"/>
                  <a:gd name="connsiteY6" fmla="*/ 695493 h 879006"/>
                  <a:gd name="connsiteX7" fmla="*/ 389081 w 729253"/>
                  <a:gd name="connsiteY7" fmla="*/ 532228 h 879006"/>
                  <a:gd name="connsiteX8" fmla="*/ 411770 w 729253"/>
                  <a:gd name="connsiteY8" fmla="*/ 421731 h 879006"/>
                  <a:gd name="connsiteX9" fmla="*/ 699817 w 729253"/>
                  <a:gd name="connsiteY9" fmla="*/ 224007 h 879006"/>
                  <a:gd name="connsiteX0" fmla="*/ 699817 w 725935"/>
                  <a:gd name="connsiteY0" fmla="*/ 224007 h 879006"/>
                  <a:gd name="connsiteX1" fmla="*/ 337532 w 725935"/>
                  <a:gd name="connsiteY1" fmla="*/ 0 h 879006"/>
                  <a:gd name="connsiteX2" fmla="*/ 18611 w 725935"/>
                  <a:gd name="connsiteY2" fmla="*/ 262273 h 879006"/>
                  <a:gd name="connsiteX3" fmla="*/ 47186 w 725935"/>
                  <a:gd name="connsiteY3" fmla="*/ 715380 h 879006"/>
                  <a:gd name="connsiteX4" fmla="*/ 390086 w 725935"/>
                  <a:gd name="connsiteY4" fmla="*/ 878143 h 879006"/>
                  <a:gd name="connsiteX5" fmla="*/ 678279 w 725935"/>
                  <a:gd name="connsiteY5" fmla="*/ 789330 h 879006"/>
                  <a:gd name="connsiteX6" fmla="*/ 704411 w 725935"/>
                  <a:gd name="connsiteY6" fmla="*/ 695493 h 879006"/>
                  <a:gd name="connsiteX7" fmla="*/ 389081 w 725935"/>
                  <a:gd name="connsiteY7" fmla="*/ 532228 h 879006"/>
                  <a:gd name="connsiteX8" fmla="*/ 411770 w 725935"/>
                  <a:gd name="connsiteY8" fmla="*/ 421731 h 879006"/>
                  <a:gd name="connsiteX9" fmla="*/ 699817 w 725935"/>
                  <a:gd name="connsiteY9" fmla="*/ 224007 h 879006"/>
                  <a:gd name="connsiteX0" fmla="*/ 699817 w 725935"/>
                  <a:gd name="connsiteY0" fmla="*/ 219412 h 874411"/>
                  <a:gd name="connsiteX1" fmla="*/ 332937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5989 w 722107"/>
                  <a:gd name="connsiteY0" fmla="*/ 219412 h 874411"/>
                  <a:gd name="connsiteX1" fmla="*/ 324514 w 722107"/>
                  <a:gd name="connsiteY1" fmla="*/ 0 h 874411"/>
                  <a:gd name="connsiteX2" fmla="*/ 23973 w 722107"/>
                  <a:gd name="connsiteY2" fmla="*/ 262273 h 874411"/>
                  <a:gd name="connsiteX3" fmla="*/ 43358 w 722107"/>
                  <a:gd name="connsiteY3" fmla="*/ 710785 h 874411"/>
                  <a:gd name="connsiteX4" fmla="*/ 386258 w 722107"/>
                  <a:gd name="connsiteY4" fmla="*/ 873548 h 874411"/>
                  <a:gd name="connsiteX5" fmla="*/ 674451 w 722107"/>
                  <a:gd name="connsiteY5" fmla="*/ 784735 h 874411"/>
                  <a:gd name="connsiteX6" fmla="*/ 700583 w 722107"/>
                  <a:gd name="connsiteY6" fmla="*/ 690898 h 874411"/>
                  <a:gd name="connsiteX7" fmla="*/ 385253 w 722107"/>
                  <a:gd name="connsiteY7" fmla="*/ 527633 h 874411"/>
                  <a:gd name="connsiteX8" fmla="*/ 407942 w 722107"/>
                  <a:gd name="connsiteY8" fmla="*/ 417136 h 874411"/>
                  <a:gd name="connsiteX9" fmla="*/ 695989 w 722107"/>
                  <a:gd name="connsiteY9" fmla="*/ 219412 h 874411"/>
                  <a:gd name="connsiteX0" fmla="*/ 707126 w 733244"/>
                  <a:gd name="connsiteY0" fmla="*/ 219412 h 874411"/>
                  <a:gd name="connsiteX1" fmla="*/ 335651 w 733244"/>
                  <a:gd name="connsiteY1" fmla="*/ 0 h 874411"/>
                  <a:gd name="connsiteX2" fmla="*/ 35110 w 733244"/>
                  <a:gd name="connsiteY2" fmla="*/ 262273 h 874411"/>
                  <a:gd name="connsiteX3" fmla="*/ 54495 w 733244"/>
                  <a:gd name="connsiteY3" fmla="*/ 710785 h 874411"/>
                  <a:gd name="connsiteX4" fmla="*/ 397395 w 733244"/>
                  <a:gd name="connsiteY4" fmla="*/ 873548 h 874411"/>
                  <a:gd name="connsiteX5" fmla="*/ 685588 w 733244"/>
                  <a:gd name="connsiteY5" fmla="*/ 784735 h 874411"/>
                  <a:gd name="connsiteX6" fmla="*/ 711720 w 733244"/>
                  <a:gd name="connsiteY6" fmla="*/ 690898 h 874411"/>
                  <a:gd name="connsiteX7" fmla="*/ 396390 w 733244"/>
                  <a:gd name="connsiteY7" fmla="*/ 527633 h 874411"/>
                  <a:gd name="connsiteX8" fmla="*/ 419079 w 733244"/>
                  <a:gd name="connsiteY8" fmla="*/ 417136 h 874411"/>
                  <a:gd name="connsiteX9" fmla="*/ 707126 w 733244"/>
                  <a:gd name="connsiteY9" fmla="*/ 219412 h 874411"/>
                  <a:gd name="connsiteX0" fmla="*/ 699094 w 725212"/>
                  <a:gd name="connsiteY0" fmla="*/ 219412 h 874411"/>
                  <a:gd name="connsiteX1" fmla="*/ 327619 w 725212"/>
                  <a:gd name="connsiteY1" fmla="*/ 0 h 874411"/>
                  <a:gd name="connsiteX2" fmla="*/ 27078 w 725212"/>
                  <a:gd name="connsiteY2" fmla="*/ 262273 h 874411"/>
                  <a:gd name="connsiteX3" fmla="*/ 64842 w 725212"/>
                  <a:gd name="connsiteY3" fmla="*/ 724570 h 874411"/>
                  <a:gd name="connsiteX4" fmla="*/ 389363 w 725212"/>
                  <a:gd name="connsiteY4" fmla="*/ 873548 h 874411"/>
                  <a:gd name="connsiteX5" fmla="*/ 677556 w 725212"/>
                  <a:gd name="connsiteY5" fmla="*/ 784735 h 874411"/>
                  <a:gd name="connsiteX6" fmla="*/ 703688 w 725212"/>
                  <a:gd name="connsiteY6" fmla="*/ 690898 h 874411"/>
                  <a:gd name="connsiteX7" fmla="*/ 388358 w 725212"/>
                  <a:gd name="connsiteY7" fmla="*/ 527633 h 874411"/>
                  <a:gd name="connsiteX8" fmla="*/ 411047 w 725212"/>
                  <a:gd name="connsiteY8" fmla="*/ 417136 h 874411"/>
                  <a:gd name="connsiteX9" fmla="*/ 699094 w 725212"/>
                  <a:gd name="connsiteY9" fmla="*/ 219412 h 874411"/>
                  <a:gd name="connsiteX0" fmla="*/ 699094 w 725212"/>
                  <a:gd name="connsiteY0" fmla="*/ 219412 h 874411"/>
                  <a:gd name="connsiteX1" fmla="*/ 327619 w 725212"/>
                  <a:gd name="connsiteY1" fmla="*/ 0 h 874411"/>
                  <a:gd name="connsiteX2" fmla="*/ 27078 w 725212"/>
                  <a:gd name="connsiteY2" fmla="*/ 262273 h 874411"/>
                  <a:gd name="connsiteX3" fmla="*/ 64842 w 725212"/>
                  <a:gd name="connsiteY3" fmla="*/ 724570 h 874411"/>
                  <a:gd name="connsiteX4" fmla="*/ 389363 w 725212"/>
                  <a:gd name="connsiteY4" fmla="*/ 873548 h 874411"/>
                  <a:gd name="connsiteX5" fmla="*/ 677556 w 725212"/>
                  <a:gd name="connsiteY5" fmla="*/ 784735 h 874411"/>
                  <a:gd name="connsiteX6" fmla="*/ 703688 w 725212"/>
                  <a:gd name="connsiteY6" fmla="*/ 681708 h 874411"/>
                  <a:gd name="connsiteX7" fmla="*/ 388358 w 725212"/>
                  <a:gd name="connsiteY7" fmla="*/ 527633 h 874411"/>
                  <a:gd name="connsiteX8" fmla="*/ 411047 w 725212"/>
                  <a:gd name="connsiteY8" fmla="*/ 417136 h 874411"/>
                  <a:gd name="connsiteX9" fmla="*/ 699094 w 725212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417136 h 874411"/>
                  <a:gd name="connsiteX9" fmla="*/ 699094 w 710918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394162 h 874411"/>
                  <a:gd name="connsiteX9" fmla="*/ 699094 w 710918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394162 h 874411"/>
                  <a:gd name="connsiteX9" fmla="*/ 699094 w 710918"/>
                  <a:gd name="connsiteY9" fmla="*/ 219412 h 874411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5188 w 707012"/>
                  <a:gd name="connsiteY0" fmla="*/ 215157 h 870156"/>
                  <a:gd name="connsiteX1" fmla="*/ 323713 w 707012"/>
                  <a:gd name="connsiteY1" fmla="*/ 0 h 870156"/>
                  <a:gd name="connsiteX2" fmla="*/ 23172 w 707012"/>
                  <a:gd name="connsiteY2" fmla="*/ 258018 h 870156"/>
                  <a:gd name="connsiteX3" fmla="*/ 72297 w 707012"/>
                  <a:gd name="connsiteY3" fmla="*/ 724569 h 870156"/>
                  <a:gd name="connsiteX4" fmla="*/ 385457 w 707012"/>
                  <a:gd name="connsiteY4" fmla="*/ 869293 h 870156"/>
                  <a:gd name="connsiteX5" fmla="*/ 673650 w 707012"/>
                  <a:gd name="connsiteY5" fmla="*/ 780480 h 870156"/>
                  <a:gd name="connsiteX6" fmla="*/ 699782 w 707012"/>
                  <a:gd name="connsiteY6" fmla="*/ 677453 h 870156"/>
                  <a:gd name="connsiteX7" fmla="*/ 384452 w 707012"/>
                  <a:gd name="connsiteY7" fmla="*/ 523378 h 870156"/>
                  <a:gd name="connsiteX8" fmla="*/ 407141 w 707012"/>
                  <a:gd name="connsiteY8" fmla="*/ 389907 h 870156"/>
                  <a:gd name="connsiteX9" fmla="*/ 695188 w 707012"/>
                  <a:gd name="connsiteY9" fmla="*/ 215157 h 870156"/>
                  <a:gd name="connsiteX0" fmla="*/ 697231 w 709055"/>
                  <a:gd name="connsiteY0" fmla="*/ 215157 h 870156"/>
                  <a:gd name="connsiteX1" fmla="*/ 325756 w 709055"/>
                  <a:gd name="connsiteY1" fmla="*/ 0 h 870156"/>
                  <a:gd name="connsiteX2" fmla="*/ 25215 w 709055"/>
                  <a:gd name="connsiteY2" fmla="*/ 258018 h 870156"/>
                  <a:gd name="connsiteX3" fmla="*/ 74340 w 709055"/>
                  <a:gd name="connsiteY3" fmla="*/ 724569 h 870156"/>
                  <a:gd name="connsiteX4" fmla="*/ 387500 w 709055"/>
                  <a:gd name="connsiteY4" fmla="*/ 869293 h 870156"/>
                  <a:gd name="connsiteX5" fmla="*/ 675693 w 709055"/>
                  <a:gd name="connsiteY5" fmla="*/ 780480 h 870156"/>
                  <a:gd name="connsiteX6" fmla="*/ 701825 w 709055"/>
                  <a:gd name="connsiteY6" fmla="*/ 677453 h 870156"/>
                  <a:gd name="connsiteX7" fmla="*/ 386495 w 709055"/>
                  <a:gd name="connsiteY7" fmla="*/ 523378 h 870156"/>
                  <a:gd name="connsiteX8" fmla="*/ 409184 w 709055"/>
                  <a:gd name="connsiteY8" fmla="*/ 389907 h 870156"/>
                  <a:gd name="connsiteX9" fmla="*/ 697231 w 709055"/>
                  <a:gd name="connsiteY9" fmla="*/ 215157 h 870156"/>
                  <a:gd name="connsiteX0" fmla="*/ 697231 w 709055"/>
                  <a:gd name="connsiteY0" fmla="*/ 215157 h 870156"/>
                  <a:gd name="connsiteX1" fmla="*/ 325756 w 709055"/>
                  <a:gd name="connsiteY1" fmla="*/ 0 h 870156"/>
                  <a:gd name="connsiteX2" fmla="*/ 25215 w 709055"/>
                  <a:gd name="connsiteY2" fmla="*/ 258018 h 870156"/>
                  <a:gd name="connsiteX3" fmla="*/ 74340 w 709055"/>
                  <a:gd name="connsiteY3" fmla="*/ 724569 h 870156"/>
                  <a:gd name="connsiteX4" fmla="*/ 387500 w 709055"/>
                  <a:gd name="connsiteY4" fmla="*/ 869293 h 870156"/>
                  <a:gd name="connsiteX5" fmla="*/ 675693 w 709055"/>
                  <a:gd name="connsiteY5" fmla="*/ 780480 h 870156"/>
                  <a:gd name="connsiteX6" fmla="*/ 701825 w 709055"/>
                  <a:gd name="connsiteY6" fmla="*/ 677453 h 870156"/>
                  <a:gd name="connsiteX7" fmla="*/ 386495 w 709055"/>
                  <a:gd name="connsiteY7" fmla="*/ 523378 h 870156"/>
                  <a:gd name="connsiteX8" fmla="*/ 409184 w 709055"/>
                  <a:gd name="connsiteY8" fmla="*/ 389907 h 870156"/>
                  <a:gd name="connsiteX9" fmla="*/ 697231 w 709055"/>
                  <a:gd name="connsiteY9" fmla="*/ 215157 h 87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9055" h="870156">
                    <a:moveTo>
                      <a:pt x="697231" y="215157"/>
                    </a:moveTo>
                    <a:cubicBezTo>
                      <a:pt x="623949" y="70032"/>
                      <a:pt x="469877" y="7616"/>
                      <a:pt x="325756" y="0"/>
                    </a:cubicBezTo>
                    <a:cubicBezTo>
                      <a:pt x="161968" y="54403"/>
                      <a:pt x="93911" y="134373"/>
                      <a:pt x="25215" y="258018"/>
                    </a:cubicBezTo>
                    <a:cubicBezTo>
                      <a:pt x="-15805" y="383015"/>
                      <a:pt x="-11684" y="549708"/>
                      <a:pt x="74340" y="724569"/>
                    </a:cubicBezTo>
                    <a:cubicBezTo>
                      <a:pt x="115327" y="768611"/>
                      <a:pt x="254820" y="848735"/>
                      <a:pt x="387500" y="869293"/>
                    </a:cubicBezTo>
                    <a:cubicBezTo>
                      <a:pt x="491150" y="878555"/>
                      <a:pt x="623306" y="810922"/>
                      <a:pt x="675693" y="780480"/>
                    </a:cubicBezTo>
                    <a:cubicBezTo>
                      <a:pt x="709700" y="731658"/>
                      <a:pt x="716328" y="731025"/>
                      <a:pt x="701825" y="677453"/>
                    </a:cubicBezTo>
                    <a:cubicBezTo>
                      <a:pt x="596715" y="574019"/>
                      <a:pt x="491605" y="576268"/>
                      <a:pt x="386495" y="523378"/>
                    </a:cubicBezTo>
                    <a:cubicBezTo>
                      <a:pt x="340019" y="483112"/>
                      <a:pt x="352800" y="434385"/>
                      <a:pt x="409184" y="389907"/>
                    </a:cubicBezTo>
                    <a:cubicBezTo>
                      <a:pt x="465568" y="345429"/>
                      <a:pt x="711901" y="290041"/>
                      <a:pt x="697231" y="2151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reflection stA="99000" endPos="0" dist="50800" dir="5400000" sy="-100000" algn="bl" rotWithShape="0"/>
                <a:softEdge rad="0"/>
              </a:effectLst>
              <a:scene3d>
                <a:camera prst="orthographicFront"/>
                <a:lightRig rig="contrasting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9" name="Forma libre 108">
                <a:extLst>
                  <a:ext uri="{FF2B5EF4-FFF2-40B4-BE49-F238E27FC236}">
                    <a16:creationId xmlns:a16="http://schemas.microsoft.com/office/drawing/2014/main" id="{3825302D-ADB1-414C-A328-2624385FA51A}"/>
                  </a:ext>
                </a:extLst>
              </p:cNvPr>
              <p:cNvSpPr/>
              <p:nvPr/>
            </p:nvSpPr>
            <p:spPr>
              <a:xfrm rot="12043074">
                <a:off x="10858481" y="5012833"/>
                <a:ext cx="225353" cy="288922"/>
              </a:xfrm>
              <a:custGeom>
                <a:avLst/>
                <a:gdLst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14288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14288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28575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28588 h 928688"/>
                  <a:gd name="connsiteX1" fmla="*/ 314326 w 685800"/>
                  <a:gd name="connsiteY1" fmla="*/ 0 h 928688"/>
                  <a:gd name="connsiteX2" fmla="*/ 0 w 685800"/>
                  <a:gd name="connsiteY2" fmla="*/ 271463 h 928688"/>
                  <a:gd name="connsiteX3" fmla="*/ 28575 w 685800"/>
                  <a:gd name="connsiteY3" fmla="*/ 742950 h 928688"/>
                  <a:gd name="connsiteX4" fmla="*/ 371475 w 685800"/>
                  <a:gd name="connsiteY4" fmla="*/ 928688 h 928688"/>
                  <a:gd name="connsiteX5" fmla="*/ 685800 w 685800"/>
                  <a:gd name="connsiteY5" fmla="*/ 700088 h 928688"/>
                  <a:gd name="connsiteX6" fmla="*/ 342900 w 685800"/>
                  <a:gd name="connsiteY6" fmla="*/ 500063 h 928688"/>
                  <a:gd name="connsiteX7" fmla="*/ 642938 w 685800"/>
                  <a:gd name="connsiteY7" fmla="*/ 128588 h 928688"/>
                  <a:gd name="connsiteX0" fmla="*/ 714376 w 714376"/>
                  <a:gd name="connsiteY0" fmla="*/ 228601 h 928688"/>
                  <a:gd name="connsiteX1" fmla="*/ 314326 w 714376"/>
                  <a:gd name="connsiteY1" fmla="*/ 0 h 928688"/>
                  <a:gd name="connsiteX2" fmla="*/ 0 w 714376"/>
                  <a:gd name="connsiteY2" fmla="*/ 271463 h 928688"/>
                  <a:gd name="connsiteX3" fmla="*/ 28575 w 714376"/>
                  <a:gd name="connsiteY3" fmla="*/ 742950 h 928688"/>
                  <a:gd name="connsiteX4" fmla="*/ 371475 w 714376"/>
                  <a:gd name="connsiteY4" fmla="*/ 928688 h 928688"/>
                  <a:gd name="connsiteX5" fmla="*/ 685800 w 714376"/>
                  <a:gd name="connsiteY5" fmla="*/ 700088 h 928688"/>
                  <a:gd name="connsiteX6" fmla="*/ 342900 w 714376"/>
                  <a:gd name="connsiteY6" fmla="*/ 500063 h 928688"/>
                  <a:gd name="connsiteX7" fmla="*/ 714376 w 714376"/>
                  <a:gd name="connsiteY7" fmla="*/ 228601 h 928688"/>
                  <a:gd name="connsiteX0" fmla="*/ 714376 w 714376"/>
                  <a:gd name="connsiteY0" fmla="*/ 228601 h 928688"/>
                  <a:gd name="connsiteX1" fmla="*/ 314326 w 714376"/>
                  <a:gd name="connsiteY1" fmla="*/ 0 h 928688"/>
                  <a:gd name="connsiteX2" fmla="*/ 0 w 714376"/>
                  <a:gd name="connsiteY2" fmla="*/ 271463 h 928688"/>
                  <a:gd name="connsiteX3" fmla="*/ 28575 w 714376"/>
                  <a:gd name="connsiteY3" fmla="*/ 742950 h 928688"/>
                  <a:gd name="connsiteX4" fmla="*/ 371475 w 714376"/>
                  <a:gd name="connsiteY4" fmla="*/ 928688 h 928688"/>
                  <a:gd name="connsiteX5" fmla="*/ 685800 w 714376"/>
                  <a:gd name="connsiteY5" fmla="*/ 700088 h 928688"/>
                  <a:gd name="connsiteX6" fmla="*/ 342900 w 714376"/>
                  <a:gd name="connsiteY6" fmla="*/ 500063 h 928688"/>
                  <a:gd name="connsiteX7" fmla="*/ 714376 w 714376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6703 w 696703"/>
                  <a:gd name="connsiteY0" fmla="*/ 237791 h 928688"/>
                  <a:gd name="connsiteX1" fmla="*/ 316038 w 696703"/>
                  <a:gd name="connsiteY1" fmla="*/ 0 h 928688"/>
                  <a:gd name="connsiteX2" fmla="*/ 1712 w 696703"/>
                  <a:gd name="connsiteY2" fmla="*/ 271463 h 928688"/>
                  <a:gd name="connsiteX3" fmla="*/ 30287 w 696703"/>
                  <a:gd name="connsiteY3" fmla="*/ 742950 h 928688"/>
                  <a:gd name="connsiteX4" fmla="*/ 373187 w 696703"/>
                  <a:gd name="connsiteY4" fmla="*/ 928688 h 928688"/>
                  <a:gd name="connsiteX5" fmla="*/ 687512 w 696703"/>
                  <a:gd name="connsiteY5" fmla="*/ 700088 h 928688"/>
                  <a:gd name="connsiteX6" fmla="*/ 344612 w 696703"/>
                  <a:gd name="connsiteY6" fmla="*/ 500063 h 928688"/>
                  <a:gd name="connsiteX7" fmla="*/ 696703 w 696703"/>
                  <a:gd name="connsiteY7" fmla="*/ 237791 h 928688"/>
                  <a:gd name="connsiteX0" fmla="*/ 696703 w 696703"/>
                  <a:gd name="connsiteY0" fmla="*/ 228601 h 919498"/>
                  <a:gd name="connsiteX1" fmla="*/ 320633 w 696703"/>
                  <a:gd name="connsiteY1" fmla="*/ 0 h 919498"/>
                  <a:gd name="connsiteX2" fmla="*/ 1712 w 696703"/>
                  <a:gd name="connsiteY2" fmla="*/ 262273 h 919498"/>
                  <a:gd name="connsiteX3" fmla="*/ 30287 w 696703"/>
                  <a:gd name="connsiteY3" fmla="*/ 733760 h 919498"/>
                  <a:gd name="connsiteX4" fmla="*/ 373187 w 696703"/>
                  <a:gd name="connsiteY4" fmla="*/ 919498 h 919498"/>
                  <a:gd name="connsiteX5" fmla="*/ 687512 w 696703"/>
                  <a:gd name="connsiteY5" fmla="*/ 690898 h 919498"/>
                  <a:gd name="connsiteX6" fmla="*/ 344612 w 696703"/>
                  <a:gd name="connsiteY6" fmla="*/ 490873 h 919498"/>
                  <a:gd name="connsiteX7" fmla="*/ 696703 w 696703"/>
                  <a:gd name="connsiteY7" fmla="*/ 228601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1538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0898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0898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5493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30487"/>
                  <a:gd name="connsiteY0" fmla="*/ 224007 h 879006"/>
                  <a:gd name="connsiteX1" fmla="*/ 337532 w 730487"/>
                  <a:gd name="connsiteY1" fmla="*/ 0 h 879006"/>
                  <a:gd name="connsiteX2" fmla="*/ 18611 w 730487"/>
                  <a:gd name="connsiteY2" fmla="*/ 262273 h 879006"/>
                  <a:gd name="connsiteX3" fmla="*/ 47186 w 730487"/>
                  <a:gd name="connsiteY3" fmla="*/ 715380 h 879006"/>
                  <a:gd name="connsiteX4" fmla="*/ 390086 w 730487"/>
                  <a:gd name="connsiteY4" fmla="*/ 878143 h 879006"/>
                  <a:gd name="connsiteX5" fmla="*/ 678279 w 730487"/>
                  <a:gd name="connsiteY5" fmla="*/ 789330 h 879006"/>
                  <a:gd name="connsiteX6" fmla="*/ 704411 w 730487"/>
                  <a:gd name="connsiteY6" fmla="*/ 695493 h 879006"/>
                  <a:gd name="connsiteX7" fmla="*/ 389081 w 730487"/>
                  <a:gd name="connsiteY7" fmla="*/ 532228 h 879006"/>
                  <a:gd name="connsiteX8" fmla="*/ 411770 w 730487"/>
                  <a:gd name="connsiteY8" fmla="*/ 421731 h 879006"/>
                  <a:gd name="connsiteX9" fmla="*/ 699817 w 730487"/>
                  <a:gd name="connsiteY9" fmla="*/ 224007 h 879006"/>
                  <a:gd name="connsiteX0" fmla="*/ 699817 w 729253"/>
                  <a:gd name="connsiteY0" fmla="*/ 224007 h 879006"/>
                  <a:gd name="connsiteX1" fmla="*/ 337532 w 729253"/>
                  <a:gd name="connsiteY1" fmla="*/ 0 h 879006"/>
                  <a:gd name="connsiteX2" fmla="*/ 18611 w 729253"/>
                  <a:gd name="connsiteY2" fmla="*/ 262273 h 879006"/>
                  <a:gd name="connsiteX3" fmla="*/ 47186 w 729253"/>
                  <a:gd name="connsiteY3" fmla="*/ 715380 h 879006"/>
                  <a:gd name="connsiteX4" fmla="*/ 390086 w 729253"/>
                  <a:gd name="connsiteY4" fmla="*/ 878143 h 879006"/>
                  <a:gd name="connsiteX5" fmla="*/ 678279 w 729253"/>
                  <a:gd name="connsiteY5" fmla="*/ 789330 h 879006"/>
                  <a:gd name="connsiteX6" fmla="*/ 704411 w 729253"/>
                  <a:gd name="connsiteY6" fmla="*/ 695493 h 879006"/>
                  <a:gd name="connsiteX7" fmla="*/ 389081 w 729253"/>
                  <a:gd name="connsiteY7" fmla="*/ 532228 h 879006"/>
                  <a:gd name="connsiteX8" fmla="*/ 411770 w 729253"/>
                  <a:gd name="connsiteY8" fmla="*/ 421731 h 879006"/>
                  <a:gd name="connsiteX9" fmla="*/ 699817 w 729253"/>
                  <a:gd name="connsiteY9" fmla="*/ 224007 h 879006"/>
                  <a:gd name="connsiteX0" fmla="*/ 699817 w 725935"/>
                  <a:gd name="connsiteY0" fmla="*/ 224007 h 879006"/>
                  <a:gd name="connsiteX1" fmla="*/ 337532 w 725935"/>
                  <a:gd name="connsiteY1" fmla="*/ 0 h 879006"/>
                  <a:gd name="connsiteX2" fmla="*/ 18611 w 725935"/>
                  <a:gd name="connsiteY2" fmla="*/ 262273 h 879006"/>
                  <a:gd name="connsiteX3" fmla="*/ 47186 w 725935"/>
                  <a:gd name="connsiteY3" fmla="*/ 715380 h 879006"/>
                  <a:gd name="connsiteX4" fmla="*/ 390086 w 725935"/>
                  <a:gd name="connsiteY4" fmla="*/ 878143 h 879006"/>
                  <a:gd name="connsiteX5" fmla="*/ 678279 w 725935"/>
                  <a:gd name="connsiteY5" fmla="*/ 789330 h 879006"/>
                  <a:gd name="connsiteX6" fmla="*/ 704411 w 725935"/>
                  <a:gd name="connsiteY6" fmla="*/ 695493 h 879006"/>
                  <a:gd name="connsiteX7" fmla="*/ 389081 w 725935"/>
                  <a:gd name="connsiteY7" fmla="*/ 532228 h 879006"/>
                  <a:gd name="connsiteX8" fmla="*/ 411770 w 725935"/>
                  <a:gd name="connsiteY8" fmla="*/ 421731 h 879006"/>
                  <a:gd name="connsiteX9" fmla="*/ 699817 w 725935"/>
                  <a:gd name="connsiteY9" fmla="*/ 224007 h 879006"/>
                  <a:gd name="connsiteX0" fmla="*/ 699817 w 725935"/>
                  <a:gd name="connsiteY0" fmla="*/ 219412 h 874411"/>
                  <a:gd name="connsiteX1" fmla="*/ 332937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5989 w 722107"/>
                  <a:gd name="connsiteY0" fmla="*/ 219412 h 874411"/>
                  <a:gd name="connsiteX1" fmla="*/ 324514 w 722107"/>
                  <a:gd name="connsiteY1" fmla="*/ 0 h 874411"/>
                  <a:gd name="connsiteX2" fmla="*/ 23973 w 722107"/>
                  <a:gd name="connsiteY2" fmla="*/ 262273 h 874411"/>
                  <a:gd name="connsiteX3" fmla="*/ 43358 w 722107"/>
                  <a:gd name="connsiteY3" fmla="*/ 710785 h 874411"/>
                  <a:gd name="connsiteX4" fmla="*/ 386258 w 722107"/>
                  <a:gd name="connsiteY4" fmla="*/ 873548 h 874411"/>
                  <a:gd name="connsiteX5" fmla="*/ 674451 w 722107"/>
                  <a:gd name="connsiteY5" fmla="*/ 784735 h 874411"/>
                  <a:gd name="connsiteX6" fmla="*/ 700583 w 722107"/>
                  <a:gd name="connsiteY6" fmla="*/ 690898 h 874411"/>
                  <a:gd name="connsiteX7" fmla="*/ 385253 w 722107"/>
                  <a:gd name="connsiteY7" fmla="*/ 527633 h 874411"/>
                  <a:gd name="connsiteX8" fmla="*/ 407942 w 722107"/>
                  <a:gd name="connsiteY8" fmla="*/ 417136 h 874411"/>
                  <a:gd name="connsiteX9" fmla="*/ 695989 w 722107"/>
                  <a:gd name="connsiteY9" fmla="*/ 219412 h 874411"/>
                  <a:gd name="connsiteX0" fmla="*/ 707126 w 733244"/>
                  <a:gd name="connsiteY0" fmla="*/ 219412 h 874411"/>
                  <a:gd name="connsiteX1" fmla="*/ 335651 w 733244"/>
                  <a:gd name="connsiteY1" fmla="*/ 0 h 874411"/>
                  <a:gd name="connsiteX2" fmla="*/ 35110 w 733244"/>
                  <a:gd name="connsiteY2" fmla="*/ 262273 h 874411"/>
                  <a:gd name="connsiteX3" fmla="*/ 54495 w 733244"/>
                  <a:gd name="connsiteY3" fmla="*/ 710785 h 874411"/>
                  <a:gd name="connsiteX4" fmla="*/ 397395 w 733244"/>
                  <a:gd name="connsiteY4" fmla="*/ 873548 h 874411"/>
                  <a:gd name="connsiteX5" fmla="*/ 685588 w 733244"/>
                  <a:gd name="connsiteY5" fmla="*/ 784735 h 874411"/>
                  <a:gd name="connsiteX6" fmla="*/ 711720 w 733244"/>
                  <a:gd name="connsiteY6" fmla="*/ 690898 h 874411"/>
                  <a:gd name="connsiteX7" fmla="*/ 396390 w 733244"/>
                  <a:gd name="connsiteY7" fmla="*/ 527633 h 874411"/>
                  <a:gd name="connsiteX8" fmla="*/ 419079 w 733244"/>
                  <a:gd name="connsiteY8" fmla="*/ 417136 h 874411"/>
                  <a:gd name="connsiteX9" fmla="*/ 707126 w 733244"/>
                  <a:gd name="connsiteY9" fmla="*/ 219412 h 874411"/>
                  <a:gd name="connsiteX0" fmla="*/ 699094 w 725212"/>
                  <a:gd name="connsiteY0" fmla="*/ 219412 h 874411"/>
                  <a:gd name="connsiteX1" fmla="*/ 327619 w 725212"/>
                  <a:gd name="connsiteY1" fmla="*/ 0 h 874411"/>
                  <a:gd name="connsiteX2" fmla="*/ 27078 w 725212"/>
                  <a:gd name="connsiteY2" fmla="*/ 262273 h 874411"/>
                  <a:gd name="connsiteX3" fmla="*/ 64842 w 725212"/>
                  <a:gd name="connsiteY3" fmla="*/ 724570 h 874411"/>
                  <a:gd name="connsiteX4" fmla="*/ 389363 w 725212"/>
                  <a:gd name="connsiteY4" fmla="*/ 873548 h 874411"/>
                  <a:gd name="connsiteX5" fmla="*/ 677556 w 725212"/>
                  <a:gd name="connsiteY5" fmla="*/ 784735 h 874411"/>
                  <a:gd name="connsiteX6" fmla="*/ 703688 w 725212"/>
                  <a:gd name="connsiteY6" fmla="*/ 690898 h 874411"/>
                  <a:gd name="connsiteX7" fmla="*/ 388358 w 725212"/>
                  <a:gd name="connsiteY7" fmla="*/ 527633 h 874411"/>
                  <a:gd name="connsiteX8" fmla="*/ 411047 w 725212"/>
                  <a:gd name="connsiteY8" fmla="*/ 417136 h 874411"/>
                  <a:gd name="connsiteX9" fmla="*/ 699094 w 725212"/>
                  <a:gd name="connsiteY9" fmla="*/ 219412 h 874411"/>
                  <a:gd name="connsiteX0" fmla="*/ 699094 w 725212"/>
                  <a:gd name="connsiteY0" fmla="*/ 219412 h 874411"/>
                  <a:gd name="connsiteX1" fmla="*/ 327619 w 725212"/>
                  <a:gd name="connsiteY1" fmla="*/ 0 h 874411"/>
                  <a:gd name="connsiteX2" fmla="*/ 27078 w 725212"/>
                  <a:gd name="connsiteY2" fmla="*/ 262273 h 874411"/>
                  <a:gd name="connsiteX3" fmla="*/ 64842 w 725212"/>
                  <a:gd name="connsiteY3" fmla="*/ 724570 h 874411"/>
                  <a:gd name="connsiteX4" fmla="*/ 389363 w 725212"/>
                  <a:gd name="connsiteY4" fmla="*/ 873548 h 874411"/>
                  <a:gd name="connsiteX5" fmla="*/ 677556 w 725212"/>
                  <a:gd name="connsiteY5" fmla="*/ 784735 h 874411"/>
                  <a:gd name="connsiteX6" fmla="*/ 703688 w 725212"/>
                  <a:gd name="connsiteY6" fmla="*/ 681708 h 874411"/>
                  <a:gd name="connsiteX7" fmla="*/ 388358 w 725212"/>
                  <a:gd name="connsiteY7" fmla="*/ 527633 h 874411"/>
                  <a:gd name="connsiteX8" fmla="*/ 411047 w 725212"/>
                  <a:gd name="connsiteY8" fmla="*/ 417136 h 874411"/>
                  <a:gd name="connsiteX9" fmla="*/ 699094 w 725212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417136 h 874411"/>
                  <a:gd name="connsiteX9" fmla="*/ 699094 w 710918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394162 h 874411"/>
                  <a:gd name="connsiteX9" fmla="*/ 699094 w 710918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394162 h 874411"/>
                  <a:gd name="connsiteX9" fmla="*/ 699094 w 710918"/>
                  <a:gd name="connsiteY9" fmla="*/ 219412 h 874411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5188 w 707012"/>
                  <a:gd name="connsiteY0" fmla="*/ 215157 h 870156"/>
                  <a:gd name="connsiteX1" fmla="*/ 323713 w 707012"/>
                  <a:gd name="connsiteY1" fmla="*/ 0 h 870156"/>
                  <a:gd name="connsiteX2" fmla="*/ 23172 w 707012"/>
                  <a:gd name="connsiteY2" fmla="*/ 258018 h 870156"/>
                  <a:gd name="connsiteX3" fmla="*/ 72297 w 707012"/>
                  <a:gd name="connsiteY3" fmla="*/ 724569 h 870156"/>
                  <a:gd name="connsiteX4" fmla="*/ 385457 w 707012"/>
                  <a:gd name="connsiteY4" fmla="*/ 869293 h 870156"/>
                  <a:gd name="connsiteX5" fmla="*/ 673650 w 707012"/>
                  <a:gd name="connsiteY5" fmla="*/ 780480 h 870156"/>
                  <a:gd name="connsiteX6" fmla="*/ 699782 w 707012"/>
                  <a:gd name="connsiteY6" fmla="*/ 677453 h 870156"/>
                  <a:gd name="connsiteX7" fmla="*/ 384452 w 707012"/>
                  <a:gd name="connsiteY7" fmla="*/ 523378 h 870156"/>
                  <a:gd name="connsiteX8" fmla="*/ 407141 w 707012"/>
                  <a:gd name="connsiteY8" fmla="*/ 389907 h 870156"/>
                  <a:gd name="connsiteX9" fmla="*/ 695188 w 707012"/>
                  <a:gd name="connsiteY9" fmla="*/ 215157 h 870156"/>
                  <a:gd name="connsiteX0" fmla="*/ 697231 w 709055"/>
                  <a:gd name="connsiteY0" fmla="*/ 215157 h 870156"/>
                  <a:gd name="connsiteX1" fmla="*/ 325756 w 709055"/>
                  <a:gd name="connsiteY1" fmla="*/ 0 h 870156"/>
                  <a:gd name="connsiteX2" fmla="*/ 25215 w 709055"/>
                  <a:gd name="connsiteY2" fmla="*/ 258018 h 870156"/>
                  <a:gd name="connsiteX3" fmla="*/ 74340 w 709055"/>
                  <a:gd name="connsiteY3" fmla="*/ 724569 h 870156"/>
                  <a:gd name="connsiteX4" fmla="*/ 387500 w 709055"/>
                  <a:gd name="connsiteY4" fmla="*/ 869293 h 870156"/>
                  <a:gd name="connsiteX5" fmla="*/ 675693 w 709055"/>
                  <a:gd name="connsiteY5" fmla="*/ 780480 h 870156"/>
                  <a:gd name="connsiteX6" fmla="*/ 701825 w 709055"/>
                  <a:gd name="connsiteY6" fmla="*/ 677453 h 870156"/>
                  <a:gd name="connsiteX7" fmla="*/ 386495 w 709055"/>
                  <a:gd name="connsiteY7" fmla="*/ 523378 h 870156"/>
                  <a:gd name="connsiteX8" fmla="*/ 409184 w 709055"/>
                  <a:gd name="connsiteY8" fmla="*/ 389907 h 870156"/>
                  <a:gd name="connsiteX9" fmla="*/ 697231 w 709055"/>
                  <a:gd name="connsiteY9" fmla="*/ 215157 h 870156"/>
                  <a:gd name="connsiteX0" fmla="*/ 697231 w 709055"/>
                  <a:gd name="connsiteY0" fmla="*/ 215157 h 870156"/>
                  <a:gd name="connsiteX1" fmla="*/ 325756 w 709055"/>
                  <a:gd name="connsiteY1" fmla="*/ 0 h 870156"/>
                  <a:gd name="connsiteX2" fmla="*/ 25215 w 709055"/>
                  <a:gd name="connsiteY2" fmla="*/ 258018 h 870156"/>
                  <a:gd name="connsiteX3" fmla="*/ 74340 w 709055"/>
                  <a:gd name="connsiteY3" fmla="*/ 724569 h 870156"/>
                  <a:gd name="connsiteX4" fmla="*/ 387500 w 709055"/>
                  <a:gd name="connsiteY4" fmla="*/ 869293 h 870156"/>
                  <a:gd name="connsiteX5" fmla="*/ 675693 w 709055"/>
                  <a:gd name="connsiteY5" fmla="*/ 780480 h 870156"/>
                  <a:gd name="connsiteX6" fmla="*/ 701825 w 709055"/>
                  <a:gd name="connsiteY6" fmla="*/ 677453 h 870156"/>
                  <a:gd name="connsiteX7" fmla="*/ 386495 w 709055"/>
                  <a:gd name="connsiteY7" fmla="*/ 523378 h 870156"/>
                  <a:gd name="connsiteX8" fmla="*/ 409184 w 709055"/>
                  <a:gd name="connsiteY8" fmla="*/ 389907 h 870156"/>
                  <a:gd name="connsiteX9" fmla="*/ 697231 w 709055"/>
                  <a:gd name="connsiteY9" fmla="*/ 215157 h 87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9055" h="870156">
                    <a:moveTo>
                      <a:pt x="697231" y="215157"/>
                    </a:moveTo>
                    <a:cubicBezTo>
                      <a:pt x="623949" y="70032"/>
                      <a:pt x="469877" y="7616"/>
                      <a:pt x="325756" y="0"/>
                    </a:cubicBezTo>
                    <a:cubicBezTo>
                      <a:pt x="161968" y="54403"/>
                      <a:pt x="93911" y="134373"/>
                      <a:pt x="25215" y="258018"/>
                    </a:cubicBezTo>
                    <a:cubicBezTo>
                      <a:pt x="-15805" y="383015"/>
                      <a:pt x="-11684" y="549708"/>
                      <a:pt x="74340" y="724569"/>
                    </a:cubicBezTo>
                    <a:cubicBezTo>
                      <a:pt x="115327" y="768611"/>
                      <a:pt x="254820" y="848735"/>
                      <a:pt x="387500" y="869293"/>
                    </a:cubicBezTo>
                    <a:cubicBezTo>
                      <a:pt x="491150" y="878555"/>
                      <a:pt x="623306" y="810922"/>
                      <a:pt x="675693" y="780480"/>
                    </a:cubicBezTo>
                    <a:cubicBezTo>
                      <a:pt x="709700" y="731658"/>
                      <a:pt x="716328" y="731025"/>
                      <a:pt x="701825" y="677453"/>
                    </a:cubicBezTo>
                    <a:cubicBezTo>
                      <a:pt x="596715" y="574019"/>
                      <a:pt x="491605" y="576268"/>
                      <a:pt x="386495" y="523378"/>
                    </a:cubicBezTo>
                    <a:cubicBezTo>
                      <a:pt x="340019" y="483112"/>
                      <a:pt x="352800" y="434385"/>
                      <a:pt x="409184" y="389907"/>
                    </a:cubicBezTo>
                    <a:cubicBezTo>
                      <a:pt x="465568" y="345429"/>
                      <a:pt x="711901" y="290041"/>
                      <a:pt x="697231" y="2151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reflection stA="99000" endPos="0" dist="50800" dir="5400000" sy="-100000" algn="bl" rotWithShape="0"/>
                <a:softEdge rad="0"/>
              </a:effectLst>
              <a:scene3d>
                <a:camera prst="orthographicFront"/>
                <a:lightRig rig="contrasting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0" name="Forma libre 109">
                <a:extLst>
                  <a:ext uri="{FF2B5EF4-FFF2-40B4-BE49-F238E27FC236}">
                    <a16:creationId xmlns:a16="http://schemas.microsoft.com/office/drawing/2014/main" id="{F904468F-5A04-C943-AEB7-930E941D736D}"/>
                  </a:ext>
                </a:extLst>
              </p:cNvPr>
              <p:cNvSpPr/>
              <p:nvPr/>
            </p:nvSpPr>
            <p:spPr>
              <a:xfrm rot="7440622">
                <a:off x="10339866" y="4330020"/>
                <a:ext cx="245691" cy="265005"/>
              </a:xfrm>
              <a:custGeom>
                <a:avLst/>
                <a:gdLst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14288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14288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28575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28588 h 928688"/>
                  <a:gd name="connsiteX1" fmla="*/ 314326 w 685800"/>
                  <a:gd name="connsiteY1" fmla="*/ 0 h 928688"/>
                  <a:gd name="connsiteX2" fmla="*/ 0 w 685800"/>
                  <a:gd name="connsiteY2" fmla="*/ 271463 h 928688"/>
                  <a:gd name="connsiteX3" fmla="*/ 28575 w 685800"/>
                  <a:gd name="connsiteY3" fmla="*/ 742950 h 928688"/>
                  <a:gd name="connsiteX4" fmla="*/ 371475 w 685800"/>
                  <a:gd name="connsiteY4" fmla="*/ 928688 h 928688"/>
                  <a:gd name="connsiteX5" fmla="*/ 685800 w 685800"/>
                  <a:gd name="connsiteY5" fmla="*/ 700088 h 928688"/>
                  <a:gd name="connsiteX6" fmla="*/ 342900 w 685800"/>
                  <a:gd name="connsiteY6" fmla="*/ 500063 h 928688"/>
                  <a:gd name="connsiteX7" fmla="*/ 642938 w 685800"/>
                  <a:gd name="connsiteY7" fmla="*/ 128588 h 928688"/>
                  <a:gd name="connsiteX0" fmla="*/ 714376 w 714376"/>
                  <a:gd name="connsiteY0" fmla="*/ 228601 h 928688"/>
                  <a:gd name="connsiteX1" fmla="*/ 314326 w 714376"/>
                  <a:gd name="connsiteY1" fmla="*/ 0 h 928688"/>
                  <a:gd name="connsiteX2" fmla="*/ 0 w 714376"/>
                  <a:gd name="connsiteY2" fmla="*/ 271463 h 928688"/>
                  <a:gd name="connsiteX3" fmla="*/ 28575 w 714376"/>
                  <a:gd name="connsiteY3" fmla="*/ 742950 h 928688"/>
                  <a:gd name="connsiteX4" fmla="*/ 371475 w 714376"/>
                  <a:gd name="connsiteY4" fmla="*/ 928688 h 928688"/>
                  <a:gd name="connsiteX5" fmla="*/ 685800 w 714376"/>
                  <a:gd name="connsiteY5" fmla="*/ 700088 h 928688"/>
                  <a:gd name="connsiteX6" fmla="*/ 342900 w 714376"/>
                  <a:gd name="connsiteY6" fmla="*/ 500063 h 928688"/>
                  <a:gd name="connsiteX7" fmla="*/ 714376 w 714376"/>
                  <a:gd name="connsiteY7" fmla="*/ 228601 h 928688"/>
                  <a:gd name="connsiteX0" fmla="*/ 714376 w 714376"/>
                  <a:gd name="connsiteY0" fmla="*/ 228601 h 928688"/>
                  <a:gd name="connsiteX1" fmla="*/ 314326 w 714376"/>
                  <a:gd name="connsiteY1" fmla="*/ 0 h 928688"/>
                  <a:gd name="connsiteX2" fmla="*/ 0 w 714376"/>
                  <a:gd name="connsiteY2" fmla="*/ 271463 h 928688"/>
                  <a:gd name="connsiteX3" fmla="*/ 28575 w 714376"/>
                  <a:gd name="connsiteY3" fmla="*/ 742950 h 928688"/>
                  <a:gd name="connsiteX4" fmla="*/ 371475 w 714376"/>
                  <a:gd name="connsiteY4" fmla="*/ 928688 h 928688"/>
                  <a:gd name="connsiteX5" fmla="*/ 685800 w 714376"/>
                  <a:gd name="connsiteY5" fmla="*/ 700088 h 928688"/>
                  <a:gd name="connsiteX6" fmla="*/ 342900 w 714376"/>
                  <a:gd name="connsiteY6" fmla="*/ 500063 h 928688"/>
                  <a:gd name="connsiteX7" fmla="*/ 714376 w 714376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6703 w 696703"/>
                  <a:gd name="connsiteY0" fmla="*/ 237791 h 928688"/>
                  <a:gd name="connsiteX1" fmla="*/ 316038 w 696703"/>
                  <a:gd name="connsiteY1" fmla="*/ 0 h 928688"/>
                  <a:gd name="connsiteX2" fmla="*/ 1712 w 696703"/>
                  <a:gd name="connsiteY2" fmla="*/ 271463 h 928688"/>
                  <a:gd name="connsiteX3" fmla="*/ 30287 w 696703"/>
                  <a:gd name="connsiteY3" fmla="*/ 742950 h 928688"/>
                  <a:gd name="connsiteX4" fmla="*/ 373187 w 696703"/>
                  <a:gd name="connsiteY4" fmla="*/ 928688 h 928688"/>
                  <a:gd name="connsiteX5" fmla="*/ 687512 w 696703"/>
                  <a:gd name="connsiteY5" fmla="*/ 700088 h 928688"/>
                  <a:gd name="connsiteX6" fmla="*/ 344612 w 696703"/>
                  <a:gd name="connsiteY6" fmla="*/ 500063 h 928688"/>
                  <a:gd name="connsiteX7" fmla="*/ 696703 w 696703"/>
                  <a:gd name="connsiteY7" fmla="*/ 237791 h 928688"/>
                  <a:gd name="connsiteX0" fmla="*/ 696703 w 696703"/>
                  <a:gd name="connsiteY0" fmla="*/ 228601 h 919498"/>
                  <a:gd name="connsiteX1" fmla="*/ 320633 w 696703"/>
                  <a:gd name="connsiteY1" fmla="*/ 0 h 919498"/>
                  <a:gd name="connsiteX2" fmla="*/ 1712 w 696703"/>
                  <a:gd name="connsiteY2" fmla="*/ 262273 h 919498"/>
                  <a:gd name="connsiteX3" fmla="*/ 30287 w 696703"/>
                  <a:gd name="connsiteY3" fmla="*/ 733760 h 919498"/>
                  <a:gd name="connsiteX4" fmla="*/ 373187 w 696703"/>
                  <a:gd name="connsiteY4" fmla="*/ 919498 h 919498"/>
                  <a:gd name="connsiteX5" fmla="*/ 687512 w 696703"/>
                  <a:gd name="connsiteY5" fmla="*/ 690898 h 919498"/>
                  <a:gd name="connsiteX6" fmla="*/ 344612 w 696703"/>
                  <a:gd name="connsiteY6" fmla="*/ 490873 h 919498"/>
                  <a:gd name="connsiteX7" fmla="*/ 696703 w 696703"/>
                  <a:gd name="connsiteY7" fmla="*/ 228601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1538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0898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0898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5493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30487"/>
                  <a:gd name="connsiteY0" fmla="*/ 224007 h 879006"/>
                  <a:gd name="connsiteX1" fmla="*/ 337532 w 730487"/>
                  <a:gd name="connsiteY1" fmla="*/ 0 h 879006"/>
                  <a:gd name="connsiteX2" fmla="*/ 18611 w 730487"/>
                  <a:gd name="connsiteY2" fmla="*/ 262273 h 879006"/>
                  <a:gd name="connsiteX3" fmla="*/ 47186 w 730487"/>
                  <a:gd name="connsiteY3" fmla="*/ 715380 h 879006"/>
                  <a:gd name="connsiteX4" fmla="*/ 390086 w 730487"/>
                  <a:gd name="connsiteY4" fmla="*/ 878143 h 879006"/>
                  <a:gd name="connsiteX5" fmla="*/ 678279 w 730487"/>
                  <a:gd name="connsiteY5" fmla="*/ 789330 h 879006"/>
                  <a:gd name="connsiteX6" fmla="*/ 704411 w 730487"/>
                  <a:gd name="connsiteY6" fmla="*/ 695493 h 879006"/>
                  <a:gd name="connsiteX7" fmla="*/ 389081 w 730487"/>
                  <a:gd name="connsiteY7" fmla="*/ 532228 h 879006"/>
                  <a:gd name="connsiteX8" fmla="*/ 411770 w 730487"/>
                  <a:gd name="connsiteY8" fmla="*/ 421731 h 879006"/>
                  <a:gd name="connsiteX9" fmla="*/ 699817 w 730487"/>
                  <a:gd name="connsiteY9" fmla="*/ 224007 h 879006"/>
                  <a:gd name="connsiteX0" fmla="*/ 699817 w 729253"/>
                  <a:gd name="connsiteY0" fmla="*/ 224007 h 879006"/>
                  <a:gd name="connsiteX1" fmla="*/ 337532 w 729253"/>
                  <a:gd name="connsiteY1" fmla="*/ 0 h 879006"/>
                  <a:gd name="connsiteX2" fmla="*/ 18611 w 729253"/>
                  <a:gd name="connsiteY2" fmla="*/ 262273 h 879006"/>
                  <a:gd name="connsiteX3" fmla="*/ 47186 w 729253"/>
                  <a:gd name="connsiteY3" fmla="*/ 715380 h 879006"/>
                  <a:gd name="connsiteX4" fmla="*/ 390086 w 729253"/>
                  <a:gd name="connsiteY4" fmla="*/ 878143 h 879006"/>
                  <a:gd name="connsiteX5" fmla="*/ 678279 w 729253"/>
                  <a:gd name="connsiteY5" fmla="*/ 789330 h 879006"/>
                  <a:gd name="connsiteX6" fmla="*/ 704411 w 729253"/>
                  <a:gd name="connsiteY6" fmla="*/ 695493 h 879006"/>
                  <a:gd name="connsiteX7" fmla="*/ 389081 w 729253"/>
                  <a:gd name="connsiteY7" fmla="*/ 532228 h 879006"/>
                  <a:gd name="connsiteX8" fmla="*/ 411770 w 729253"/>
                  <a:gd name="connsiteY8" fmla="*/ 421731 h 879006"/>
                  <a:gd name="connsiteX9" fmla="*/ 699817 w 729253"/>
                  <a:gd name="connsiteY9" fmla="*/ 224007 h 879006"/>
                  <a:gd name="connsiteX0" fmla="*/ 699817 w 725935"/>
                  <a:gd name="connsiteY0" fmla="*/ 224007 h 879006"/>
                  <a:gd name="connsiteX1" fmla="*/ 337532 w 725935"/>
                  <a:gd name="connsiteY1" fmla="*/ 0 h 879006"/>
                  <a:gd name="connsiteX2" fmla="*/ 18611 w 725935"/>
                  <a:gd name="connsiteY2" fmla="*/ 262273 h 879006"/>
                  <a:gd name="connsiteX3" fmla="*/ 47186 w 725935"/>
                  <a:gd name="connsiteY3" fmla="*/ 715380 h 879006"/>
                  <a:gd name="connsiteX4" fmla="*/ 390086 w 725935"/>
                  <a:gd name="connsiteY4" fmla="*/ 878143 h 879006"/>
                  <a:gd name="connsiteX5" fmla="*/ 678279 w 725935"/>
                  <a:gd name="connsiteY5" fmla="*/ 789330 h 879006"/>
                  <a:gd name="connsiteX6" fmla="*/ 704411 w 725935"/>
                  <a:gd name="connsiteY6" fmla="*/ 695493 h 879006"/>
                  <a:gd name="connsiteX7" fmla="*/ 389081 w 725935"/>
                  <a:gd name="connsiteY7" fmla="*/ 532228 h 879006"/>
                  <a:gd name="connsiteX8" fmla="*/ 411770 w 725935"/>
                  <a:gd name="connsiteY8" fmla="*/ 421731 h 879006"/>
                  <a:gd name="connsiteX9" fmla="*/ 699817 w 725935"/>
                  <a:gd name="connsiteY9" fmla="*/ 224007 h 879006"/>
                  <a:gd name="connsiteX0" fmla="*/ 699817 w 725935"/>
                  <a:gd name="connsiteY0" fmla="*/ 219412 h 874411"/>
                  <a:gd name="connsiteX1" fmla="*/ 332937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5989 w 722107"/>
                  <a:gd name="connsiteY0" fmla="*/ 219412 h 874411"/>
                  <a:gd name="connsiteX1" fmla="*/ 324514 w 722107"/>
                  <a:gd name="connsiteY1" fmla="*/ 0 h 874411"/>
                  <a:gd name="connsiteX2" fmla="*/ 23973 w 722107"/>
                  <a:gd name="connsiteY2" fmla="*/ 262273 h 874411"/>
                  <a:gd name="connsiteX3" fmla="*/ 43358 w 722107"/>
                  <a:gd name="connsiteY3" fmla="*/ 710785 h 874411"/>
                  <a:gd name="connsiteX4" fmla="*/ 386258 w 722107"/>
                  <a:gd name="connsiteY4" fmla="*/ 873548 h 874411"/>
                  <a:gd name="connsiteX5" fmla="*/ 674451 w 722107"/>
                  <a:gd name="connsiteY5" fmla="*/ 784735 h 874411"/>
                  <a:gd name="connsiteX6" fmla="*/ 700583 w 722107"/>
                  <a:gd name="connsiteY6" fmla="*/ 690898 h 874411"/>
                  <a:gd name="connsiteX7" fmla="*/ 385253 w 722107"/>
                  <a:gd name="connsiteY7" fmla="*/ 527633 h 874411"/>
                  <a:gd name="connsiteX8" fmla="*/ 407942 w 722107"/>
                  <a:gd name="connsiteY8" fmla="*/ 417136 h 874411"/>
                  <a:gd name="connsiteX9" fmla="*/ 695989 w 722107"/>
                  <a:gd name="connsiteY9" fmla="*/ 219412 h 874411"/>
                  <a:gd name="connsiteX0" fmla="*/ 707126 w 733244"/>
                  <a:gd name="connsiteY0" fmla="*/ 219412 h 874411"/>
                  <a:gd name="connsiteX1" fmla="*/ 335651 w 733244"/>
                  <a:gd name="connsiteY1" fmla="*/ 0 h 874411"/>
                  <a:gd name="connsiteX2" fmla="*/ 35110 w 733244"/>
                  <a:gd name="connsiteY2" fmla="*/ 262273 h 874411"/>
                  <a:gd name="connsiteX3" fmla="*/ 54495 w 733244"/>
                  <a:gd name="connsiteY3" fmla="*/ 710785 h 874411"/>
                  <a:gd name="connsiteX4" fmla="*/ 397395 w 733244"/>
                  <a:gd name="connsiteY4" fmla="*/ 873548 h 874411"/>
                  <a:gd name="connsiteX5" fmla="*/ 685588 w 733244"/>
                  <a:gd name="connsiteY5" fmla="*/ 784735 h 874411"/>
                  <a:gd name="connsiteX6" fmla="*/ 711720 w 733244"/>
                  <a:gd name="connsiteY6" fmla="*/ 690898 h 874411"/>
                  <a:gd name="connsiteX7" fmla="*/ 396390 w 733244"/>
                  <a:gd name="connsiteY7" fmla="*/ 527633 h 874411"/>
                  <a:gd name="connsiteX8" fmla="*/ 419079 w 733244"/>
                  <a:gd name="connsiteY8" fmla="*/ 417136 h 874411"/>
                  <a:gd name="connsiteX9" fmla="*/ 707126 w 733244"/>
                  <a:gd name="connsiteY9" fmla="*/ 219412 h 874411"/>
                  <a:gd name="connsiteX0" fmla="*/ 699094 w 725212"/>
                  <a:gd name="connsiteY0" fmla="*/ 219412 h 874411"/>
                  <a:gd name="connsiteX1" fmla="*/ 327619 w 725212"/>
                  <a:gd name="connsiteY1" fmla="*/ 0 h 874411"/>
                  <a:gd name="connsiteX2" fmla="*/ 27078 w 725212"/>
                  <a:gd name="connsiteY2" fmla="*/ 262273 h 874411"/>
                  <a:gd name="connsiteX3" fmla="*/ 64842 w 725212"/>
                  <a:gd name="connsiteY3" fmla="*/ 724570 h 874411"/>
                  <a:gd name="connsiteX4" fmla="*/ 389363 w 725212"/>
                  <a:gd name="connsiteY4" fmla="*/ 873548 h 874411"/>
                  <a:gd name="connsiteX5" fmla="*/ 677556 w 725212"/>
                  <a:gd name="connsiteY5" fmla="*/ 784735 h 874411"/>
                  <a:gd name="connsiteX6" fmla="*/ 703688 w 725212"/>
                  <a:gd name="connsiteY6" fmla="*/ 690898 h 874411"/>
                  <a:gd name="connsiteX7" fmla="*/ 388358 w 725212"/>
                  <a:gd name="connsiteY7" fmla="*/ 527633 h 874411"/>
                  <a:gd name="connsiteX8" fmla="*/ 411047 w 725212"/>
                  <a:gd name="connsiteY8" fmla="*/ 417136 h 874411"/>
                  <a:gd name="connsiteX9" fmla="*/ 699094 w 725212"/>
                  <a:gd name="connsiteY9" fmla="*/ 219412 h 874411"/>
                  <a:gd name="connsiteX0" fmla="*/ 699094 w 725212"/>
                  <a:gd name="connsiteY0" fmla="*/ 219412 h 874411"/>
                  <a:gd name="connsiteX1" fmla="*/ 327619 w 725212"/>
                  <a:gd name="connsiteY1" fmla="*/ 0 h 874411"/>
                  <a:gd name="connsiteX2" fmla="*/ 27078 w 725212"/>
                  <a:gd name="connsiteY2" fmla="*/ 262273 h 874411"/>
                  <a:gd name="connsiteX3" fmla="*/ 64842 w 725212"/>
                  <a:gd name="connsiteY3" fmla="*/ 724570 h 874411"/>
                  <a:gd name="connsiteX4" fmla="*/ 389363 w 725212"/>
                  <a:gd name="connsiteY4" fmla="*/ 873548 h 874411"/>
                  <a:gd name="connsiteX5" fmla="*/ 677556 w 725212"/>
                  <a:gd name="connsiteY5" fmla="*/ 784735 h 874411"/>
                  <a:gd name="connsiteX6" fmla="*/ 703688 w 725212"/>
                  <a:gd name="connsiteY6" fmla="*/ 681708 h 874411"/>
                  <a:gd name="connsiteX7" fmla="*/ 388358 w 725212"/>
                  <a:gd name="connsiteY7" fmla="*/ 527633 h 874411"/>
                  <a:gd name="connsiteX8" fmla="*/ 411047 w 725212"/>
                  <a:gd name="connsiteY8" fmla="*/ 417136 h 874411"/>
                  <a:gd name="connsiteX9" fmla="*/ 699094 w 725212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417136 h 874411"/>
                  <a:gd name="connsiteX9" fmla="*/ 699094 w 710918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394162 h 874411"/>
                  <a:gd name="connsiteX9" fmla="*/ 699094 w 710918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394162 h 874411"/>
                  <a:gd name="connsiteX9" fmla="*/ 699094 w 710918"/>
                  <a:gd name="connsiteY9" fmla="*/ 219412 h 874411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5188 w 707012"/>
                  <a:gd name="connsiteY0" fmla="*/ 215157 h 870156"/>
                  <a:gd name="connsiteX1" fmla="*/ 323713 w 707012"/>
                  <a:gd name="connsiteY1" fmla="*/ 0 h 870156"/>
                  <a:gd name="connsiteX2" fmla="*/ 23172 w 707012"/>
                  <a:gd name="connsiteY2" fmla="*/ 258018 h 870156"/>
                  <a:gd name="connsiteX3" fmla="*/ 72297 w 707012"/>
                  <a:gd name="connsiteY3" fmla="*/ 724569 h 870156"/>
                  <a:gd name="connsiteX4" fmla="*/ 385457 w 707012"/>
                  <a:gd name="connsiteY4" fmla="*/ 869293 h 870156"/>
                  <a:gd name="connsiteX5" fmla="*/ 673650 w 707012"/>
                  <a:gd name="connsiteY5" fmla="*/ 780480 h 870156"/>
                  <a:gd name="connsiteX6" fmla="*/ 699782 w 707012"/>
                  <a:gd name="connsiteY6" fmla="*/ 677453 h 870156"/>
                  <a:gd name="connsiteX7" fmla="*/ 384452 w 707012"/>
                  <a:gd name="connsiteY7" fmla="*/ 523378 h 870156"/>
                  <a:gd name="connsiteX8" fmla="*/ 407141 w 707012"/>
                  <a:gd name="connsiteY8" fmla="*/ 389907 h 870156"/>
                  <a:gd name="connsiteX9" fmla="*/ 695188 w 707012"/>
                  <a:gd name="connsiteY9" fmla="*/ 215157 h 870156"/>
                  <a:gd name="connsiteX0" fmla="*/ 697231 w 709055"/>
                  <a:gd name="connsiteY0" fmla="*/ 215157 h 870156"/>
                  <a:gd name="connsiteX1" fmla="*/ 325756 w 709055"/>
                  <a:gd name="connsiteY1" fmla="*/ 0 h 870156"/>
                  <a:gd name="connsiteX2" fmla="*/ 25215 w 709055"/>
                  <a:gd name="connsiteY2" fmla="*/ 258018 h 870156"/>
                  <a:gd name="connsiteX3" fmla="*/ 74340 w 709055"/>
                  <a:gd name="connsiteY3" fmla="*/ 724569 h 870156"/>
                  <a:gd name="connsiteX4" fmla="*/ 387500 w 709055"/>
                  <a:gd name="connsiteY4" fmla="*/ 869293 h 870156"/>
                  <a:gd name="connsiteX5" fmla="*/ 675693 w 709055"/>
                  <a:gd name="connsiteY5" fmla="*/ 780480 h 870156"/>
                  <a:gd name="connsiteX6" fmla="*/ 701825 w 709055"/>
                  <a:gd name="connsiteY6" fmla="*/ 677453 h 870156"/>
                  <a:gd name="connsiteX7" fmla="*/ 386495 w 709055"/>
                  <a:gd name="connsiteY7" fmla="*/ 523378 h 870156"/>
                  <a:gd name="connsiteX8" fmla="*/ 409184 w 709055"/>
                  <a:gd name="connsiteY8" fmla="*/ 389907 h 870156"/>
                  <a:gd name="connsiteX9" fmla="*/ 697231 w 709055"/>
                  <a:gd name="connsiteY9" fmla="*/ 215157 h 870156"/>
                  <a:gd name="connsiteX0" fmla="*/ 697231 w 709055"/>
                  <a:gd name="connsiteY0" fmla="*/ 215157 h 870156"/>
                  <a:gd name="connsiteX1" fmla="*/ 325756 w 709055"/>
                  <a:gd name="connsiteY1" fmla="*/ 0 h 870156"/>
                  <a:gd name="connsiteX2" fmla="*/ 25215 w 709055"/>
                  <a:gd name="connsiteY2" fmla="*/ 258018 h 870156"/>
                  <a:gd name="connsiteX3" fmla="*/ 74340 w 709055"/>
                  <a:gd name="connsiteY3" fmla="*/ 724569 h 870156"/>
                  <a:gd name="connsiteX4" fmla="*/ 387500 w 709055"/>
                  <a:gd name="connsiteY4" fmla="*/ 869293 h 870156"/>
                  <a:gd name="connsiteX5" fmla="*/ 675693 w 709055"/>
                  <a:gd name="connsiteY5" fmla="*/ 780480 h 870156"/>
                  <a:gd name="connsiteX6" fmla="*/ 701825 w 709055"/>
                  <a:gd name="connsiteY6" fmla="*/ 677453 h 870156"/>
                  <a:gd name="connsiteX7" fmla="*/ 386495 w 709055"/>
                  <a:gd name="connsiteY7" fmla="*/ 523378 h 870156"/>
                  <a:gd name="connsiteX8" fmla="*/ 409184 w 709055"/>
                  <a:gd name="connsiteY8" fmla="*/ 389907 h 870156"/>
                  <a:gd name="connsiteX9" fmla="*/ 697231 w 709055"/>
                  <a:gd name="connsiteY9" fmla="*/ 215157 h 87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9055" h="870156">
                    <a:moveTo>
                      <a:pt x="697231" y="215157"/>
                    </a:moveTo>
                    <a:cubicBezTo>
                      <a:pt x="623949" y="70032"/>
                      <a:pt x="469877" y="7616"/>
                      <a:pt x="325756" y="0"/>
                    </a:cubicBezTo>
                    <a:cubicBezTo>
                      <a:pt x="161968" y="54403"/>
                      <a:pt x="93911" y="134373"/>
                      <a:pt x="25215" y="258018"/>
                    </a:cubicBezTo>
                    <a:cubicBezTo>
                      <a:pt x="-15805" y="383015"/>
                      <a:pt x="-11684" y="549708"/>
                      <a:pt x="74340" y="724569"/>
                    </a:cubicBezTo>
                    <a:cubicBezTo>
                      <a:pt x="115327" y="768611"/>
                      <a:pt x="254820" y="848735"/>
                      <a:pt x="387500" y="869293"/>
                    </a:cubicBezTo>
                    <a:cubicBezTo>
                      <a:pt x="491150" y="878555"/>
                      <a:pt x="623306" y="810922"/>
                      <a:pt x="675693" y="780480"/>
                    </a:cubicBezTo>
                    <a:cubicBezTo>
                      <a:pt x="709700" y="731658"/>
                      <a:pt x="716328" y="731025"/>
                      <a:pt x="701825" y="677453"/>
                    </a:cubicBezTo>
                    <a:cubicBezTo>
                      <a:pt x="596715" y="574019"/>
                      <a:pt x="491605" y="576268"/>
                      <a:pt x="386495" y="523378"/>
                    </a:cubicBezTo>
                    <a:cubicBezTo>
                      <a:pt x="340019" y="483112"/>
                      <a:pt x="352800" y="434385"/>
                      <a:pt x="409184" y="389907"/>
                    </a:cubicBezTo>
                    <a:cubicBezTo>
                      <a:pt x="465568" y="345429"/>
                      <a:pt x="711901" y="290041"/>
                      <a:pt x="697231" y="215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>
                <a:reflection stA="99000" endPos="0" dist="50800" dir="5400000" sy="-100000" algn="bl" rotWithShape="0"/>
                <a:softEdge rad="0"/>
              </a:effectLst>
              <a:scene3d>
                <a:camera prst="orthographicFront"/>
                <a:lightRig rig="contrasting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1" name="Elipse 110">
                <a:extLst>
                  <a:ext uri="{FF2B5EF4-FFF2-40B4-BE49-F238E27FC236}">
                    <a16:creationId xmlns:a16="http://schemas.microsoft.com/office/drawing/2014/main" id="{F7AD9740-6A32-844E-9C58-8EEBA13CE966}"/>
                  </a:ext>
                </a:extLst>
              </p:cNvPr>
              <p:cNvSpPr/>
              <p:nvPr/>
            </p:nvSpPr>
            <p:spPr>
              <a:xfrm rot="2843301">
                <a:off x="10794892" y="5017458"/>
                <a:ext cx="139121" cy="308883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2" name="113 Forma libre">
                <a:extLst>
                  <a:ext uri="{FF2B5EF4-FFF2-40B4-BE49-F238E27FC236}">
                    <a16:creationId xmlns:a16="http://schemas.microsoft.com/office/drawing/2014/main" id="{3CC9955D-56EE-2246-9503-66CB8B56AD7A}"/>
                  </a:ext>
                </a:extLst>
              </p:cNvPr>
              <p:cNvSpPr/>
              <p:nvPr/>
            </p:nvSpPr>
            <p:spPr>
              <a:xfrm>
                <a:off x="9459117" y="3898039"/>
                <a:ext cx="1382450" cy="1191066"/>
              </a:xfrm>
              <a:custGeom>
                <a:avLst/>
                <a:gdLst>
                  <a:gd name="connsiteX0" fmla="*/ 689020 w 772733"/>
                  <a:gd name="connsiteY0" fmla="*/ 32198 h 753415"/>
                  <a:gd name="connsiteX1" fmla="*/ 6440 w 772733"/>
                  <a:gd name="connsiteY1" fmla="*/ 0 h 753415"/>
                  <a:gd name="connsiteX2" fmla="*/ 0 w 772733"/>
                  <a:gd name="connsiteY2" fmla="*/ 669702 h 753415"/>
                  <a:gd name="connsiteX3" fmla="*/ 721217 w 772733"/>
                  <a:gd name="connsiteY3" fmla="*/ 753415 h 753415"/>
                  <a:gd name="connsiteX4" fmla="*/ 772733 w 772733"/>
                  <a:gd name="connsiteY4" fmla="*/ 534474 h 753415"/>
                  <a:gd name="connsiteX5" fmla="*/ 540913 w 772733"/>
                  <a:gd name="connsiteY5" fmla="*/ 611747 h 753415"/>
                  <a:gd name="connsiteX6" fmla="*/ 721217 w 772733"/>
                  <a:gd name="connsiteY6" fmla="*/ 444322 h 753415"/>
                  <a:gd name="connsiteX7" fmla="*/ 238259 w 772733"/>
                  <a:gd name="connsiteY7" fmla="*/ 367048 h 753415"/>
                  <a:gd name="connsiteX8" fmla="*/ 689020 w 772733"/>
                  <a:gd name="connsiteY8" fmla="*/ 32198 h 753415"/>
                  <a:gd name="connsiteX0" fmla="*/ 689020 w 772733"/>
                  <a:gd name="connsiteY0" fmla="*/ 25759 h 746976"/>
                  <a:gd name="connsiteX1" fmla="*/ 64395 w 772733"/>
                  <a:gd name="connsiteY1" fmla="*/ 0 h 746976"/>
                  <a:gd name="connsiteX2" fmla="*/ 0 w 772733"/>
                  <a:gd name="connsiteY2" fmla="*/ 663263 h 746976"/>
                  <a:gd name="connsiteX3" fmla="*/ 721217 w 772733"/>
                  <a:gd name="connsiteY3" fmla="*/ 746976 h 746976"/>
                  <a:gd name="connsiteX4" fmla="*/ 772733 w 772733"/>
                  <a:gd name="connsiteY4" fmla="*/ 528035 h 746976"/>
                  <a:gd name="connsiteX5" fmla="*/ 540913 w 772733"/>
                  <a:gd name="connsiteY5" fmla="*/ 605308 h 746976"/>
                  <a:gd name="connsiteX6" fmla="*/ 721217 w 772733"/>
                  <a:gd name="connsiteY6" fmla="*/ 437883 h 746976"/>
                  <a:gd name="connsiteX7" fmla="*/ 238259 w 772733"/>
                  <a:gd name="connsiteY7" fmla="*/ 360609 h 746976"/>
                  <a:gd name="connsiteX8" fmla="*/ 689020 w 772733"/>
                  <a:gd name="connsiteY8" fmla="*/ 25759 h 746976"/>
                  <a:gd name="connsiteX0" fmla="*/ 689020 w 772733"/>
                  <a:gd name="connsiteY0" fmla="*/ 25759 h 746976"/>
                  <a:gd name="connsiteX1" fmla="*/ 64395 w 772733"/>
                  <a:gd name="connsiteY1" fmla="*/ 0 h 746976"/>
                  <a:gd name="connsiteX2" fmla="*/ 0 w 772733"/>
                  <a:gd name="connsiteY2" fmla="*/ 663263 h 746976"/>
                  <a:gd name="connsiteX3" fmla="*/ 721217 w 772733"/>
                  <a:gd name="connsiteY3" fmla="*/ 746976 h 746976"/>
                  <a:gd name="connsiteX4" fmla="*/ 772733 w 772733"/>
                  <a:gd name="connsiteY4" fmla="*/ 528035 h 746976"/>
                  <a:gd name="connsiteX5" fmla="*/ 399246 w 772733"/>
                  <a:gd name="connsiteY5" fmla="*/ 547353 h 746976"/>
                  <a:gd name="connsiteX6" fmla="*/ 721217 w 772733"/>
                  <a:gd name="connsiteY6" fmla="*/ 437883 h 746976"/>
                  <a:gd name="connsiteX7" fmla="*/ 238259 w 772733"/>
                  <a:gd name="connsiteY7" fmla="*/ 360609 h 746976"/>
                  <a:gd name="connsiteX8" fmla="*/ 689020 w 772733"/>
                  <a:gd name="connsiteY8" fmla="*/ 25759 h 746976"/>
                  <a:gd name="connsiteX0" fmla="*/ 689020 w 772733"/>
                  <a:gd name="connsiteY0" fmla="*/ 25759 h 746976"/>
                  <a:gd name="connsiteX1" fmla="*/ 64395 w 772733"/>
                  <a:gd name="connsiteY1" fmla="*/ 0 h 746976"/>
                  <a:gd name="connsiteX2" fmla="*/ 0 w 772733"/>
                  <a:gd name="connsiteY2" fmla="*/ 663263 h 746976"/>
                  <a:gd name="connsiteX3" fmla="*/ 721217 w 772733"/>
                  <a:gd name="connsiteY3" fmla="*/ 746976 h 746976"/>
                  <a:gd name="connsiteX4" fmla="*/ 772733 w 772733"/>
                  <a:gd name="connsiteY4" fmla="*/ 528035 h 746976"/>
                  <a:gd name="connsiteX5" fmla="*/ 399246 w 772733"/>
                  <a:gd name="connsiteY5" fmla="*/ 547353 h 746976"/>
                  <a:gd name="connsiteX6" fmla="*/ 721217 w 772733"/>
                  <a:gd name="connsiteY6" fmla="*/ 437883 h 746976"/>
                  <a:gd name="connsiteX7" fmla="*/ 238259 w 772733"/>
                  <a:gd name="connsiteY7" fmla="*/ 399246 h 746976"/>
                  <a:gd name="connsiteX8" fmla="*/ 689020 w 772733"/>
                  <a:gd name="connsiteY8" fmla="*/ 25759 h 746976"/>
                  <a:gd name="connsiteX0" fmla="*/ 689020 w 772733"/>
                  <a:gd name="connsiteY0" fmla="*/ 25759 h 746976"/>
                  <a:gd name="connsiteX1" fmla="*/ 64395 w 772733"/>
                  <a:gd name="connsiteY1" fmla="*/ 0 h 746976"/>
                  <a:gd name="connsiteX2" fmla="*/ 0 w 772733"/>
                  <a:gd name="connsiteY2" fmla="*/ 663263 h 746976"/>
                  <a:gd name="connsiteX3" fmla="*/ 721217 w 772733"/>
                  <a:gd name="connsiteY3" fmla="*/ 746976 h 746976"/>
                  <a:gd name="connsiteX4" fmla="*/ 772733 w 772733"/>
                  <a:gd name="connsiteY4" fmla="*/ 528035 h 746976"/>
                  <a:gd name="connsiteX5" fmla="*/ 399246 w 772733"/>
                  <a:gd name="connsiteY5" fmla="*/ 547353 h 746976"/>
                  <a:gd name="connsiteX6" fmla="*/ 721217 w 772733"/>
                  <a:gd name="connsiteY6" fmla="*/ 437883 h 746976"/>
                  <a:gd name="connsiteX7" fmla="*/ 238259 w 772733"/>
                  <a:gd name="connsiteY7" fmla="*/ 399246 h 746976"/>
                  <a:gd name="connsiteX8" fmla="*/ 689020 w 772733"/>
                  <a:gd name="connsiteY8" fmla="*/ 25759 h 746976"/>
                  <a:gd name="connsiteX0" fmla="*/ 689020 w 772733"/>
                  <a:gd name="connsiteY0" fmla="*/ 25759 h 746976"/>
                  <a:gd name="connsiteX1" fmla="*/ 64395 w 772733"/>
                  <a:gd name="connsiteY1" fmla="*/ 0 h 746976"/>
                  <a:gd name="connsiteX2" fmla="*/ 0 w 772733"/>
                  <a:gd name="connsiteY2" fmla="*/ 663263 h 746976"/>
                  <a:gd name="connsiteX3" fmla="*/ 721217 w 772733"/>
                  <a:gd name="connsiteY3" fmla="*/ 746976 h 746976"/>
                  <a:gd name="connsiteX4" fmla="*/ 772733 w 772733"/>
                  <a:gd name="connsiteY4" fmla="*/ 528035 h 746976"/>
                  <a:gd name="connsiteX5" fmla="*/ 399246 w 772733"/>
                  <a:gd name="connsiteY5" fmla="*/ 547353 h 746976"/>
                  <a:gd name="connsiteX6" fmla="*/ 721217 w 772733"/>
                  <a:gd name="connsiteY6" fmla="*/ 437883 h 746976"/>
                  <a:gd name="connsiteX7" fmla="*/ 238259 w 772733"/>
                  <a:gd name="connsiteY7" fmla="*/ 399246 h 746976"/>
                  <a:gd name="connsiteX8" fmla="*/ 689020 w 772733"/>
                  <a:gd name="connsiteY8" fmla="*/ 25759 h 746976"/>
                  <a:gd name="connsiteX0" fmla="*/ 766293 w 772733"/>
                  <a:gd name="connsiteY0" fmla="*/ 0 h 753414"/>
                  <a:gd name="connsiteX1" fmla="*/ 64395 w 772733"/>
                  <a:gd name="connsiteY1" fmla="*/ 6438 h 753414"/>
                  <a:gd name="connsiteX2" fmla="*/ 0 w 772733"/>
                  <a:gd name="connsiteY2" fmla="*/ 669701 h 753414"/>
                  <a:gd name="connsiteX3" fmla="*/ 721217 w 772733"/>
                  <a:gd name="connsiteY3" fmla="*/ 753414 h 753414"/>
                  <a:gd name="connsiteX4" fmla="*/ 772733 w 772733"/>
                  <a:gd name="connsiteY4" fmla="*/ 534473 h 753414"/>
                  <a:gd name="connsiteX5" fmla="*/ 399246 w 772733"/>
                  <a:gd name="connsiteY5" fmla="*/ 553791 h 753414"/>
                  <a:gd name="connsiteX6" fmla="*/ 721217 w 772733"/>
                  <a:gd name="connsiteY6" fmla="*/ 444321 h 753414"/>
                  <a:gd name="connsiteX7" fmla="*/ 238259 w 772733"/>
                  <a:gd name="connsiteY7" fmla="*/ 405684 h 753414"/>
                  <a:gd name="connsiteX8" fmla="*/ 766293 w 772733"/>
                  <a:gd name="connsiteY8" fmla="*/ 0 h 753414"/>
                  <a:gd name="connsiteX0" fmla="*/ 766293 w 772733"/>
                  <a:gd name="connsiteY0" fmla="*/ 38638 h 792052"/>
                  <a:gd name="connsiteX1" fmla="*/ 45077 w 772733"/>
                  <a:gd name="connsiteY1" fmla="*/ 0 h 792052"/>
                  <a:gd name="connsiteX2" fmla="*/ 0 w 772733"/>
                  <a:gd name="connsiteY2" fmla="*/ 708339 h 792052"/>
                  <a:gd name="connsiteX3" fmla="*/ 721217 w 772733"/>
                  <a:gd name="connsiteY3" fmla="*/ 792052 h 792052"/>
                  <a:gd name="connsiteX4" fmla="*/ 772733 w 772733"/>
                  <a:gd name="connsiteY4" fmla="*/ 573111 h 792052"/>
                  <a:gd name="connsiteX5" fmla="*/ 399246 w 772733"/>
                  <a:gd name="connsiteY5" fmla="*/ 592429 h 792052"/>
                  <a:gd name="connsiteX6" fmla="*/ 721217 w 772733"/>
                  <a:gd name="connsiteY6" fmla="*/ 482959 h 792052"/>
                  <a:gd name="connsiteX7" fmla="*/ 238259 w 772733"/>
                  <a:gd name="connsiteY7" fmla="*/ 444322 h 792052"/>
                  <a:gd name="connsiteX8" fmla="*/ 766293 w 772733"/>
                  <a:gd name="connsiteY8" fmla="*/ 38638 h 792052"/>
                  <a:gd name="connsiteX0" fmla="*/ 766293 w 772733"/>
                  <a:gd name="connsiteY0" fmla="*/ 148109 h 901523"/>
                  <a:gd name="connsiteX1" fmla="*/ 45077 w 772733"/>
                  <a:gd name="connsiteY1" fmla="*/ 109471 h 901523"/>
                  <a:gd name="connsiteX2" fmla="*/ 0 w 772733"/>
                  <a:gd name="connsiteY2" fmla="*/ 817810 h 901523"/>
                  <a:gd name="connsiteX3" fmla="*/ 721217 w 772733"/>
                  <a:gd name="connsiteY3" fmla="*/ 901523 h 901523"/>
                  <a:gd name="connsiteX4" fmla="*/ 772733 w 772733"/>
                  <a:gd name="connsiteY4" fmla="*/ 682582 h 901523"/>
                  <a:gd name="connsiteX5" fmla="*/ 399246 w 772733"/>
                  <a:gd name="connsiteY5" fmla="*/ 701900 h 901523"/>
                  <a:gd name="connsiteX6" fmla="*/ 721217 w 772733"/>
                  <a:gd name="connsiteY6" fmla="*/ 592430 h 901523"/>
                  <a:gd name="connsiteX7" fmla="*/ 238259 w 772733"/>
                  <a:gd name="connsiteY7" fmla="*/ 553793 h 901523"/>
                  <a:gd name="connsiteX8" fmla="*/ 766293 w 772733"/>
                  <a:gd name="connsiteY8" fmla="*/ 148109 h 901523"/>
                  <a:gd name="connsiteX0" fmla="*/ 1238518 w 1244958"/>
                  <a:gd name="connsiteY0" fmla="*/ 148109 h 901523"/>
                  <a:gd name="connsiteX1" fmla="*/ 517302 w 1244958"/>
                  <a:gd name="connsiteY1" fmla="*/ 109471 h 901523"/>
                  <a:gd name="connsiteX2" fmla="*/ 472225 w 1244958"/>
                  <a:gd name="connsiteY2" fmla="*/ 817810 h 901523"/>
                  <a:gd name="connsiteX3" fmla="*/ 1193442 w 1244958"/>
                  <a:gd name="connsiteY3" fmla="*/ 901523 h 901523"/>
                  <a:gd name="connsiteX4" fmla="*/ 1244958 w 1244958"/>
                  <a:gd name="connsiteY4" fmla="*/ 682582 h 901523"/>
                  <a:gd name="connsiteX5" fmla="*/ 871471 w 1244958"/>
                  <a:gd name="connsiteY5" fmla="*/ 701900 h 901523"/>
                  <a:gd name="connsiteX6" fmla="*/ 1193442 w 1244958"/>
                  <a:gd name="connsiteY6" fmla="*/ 592430 h 901523"/>
                  <a:gd name="connsiteX7" fmla="*/ 710484 w 1244958"/>
                  <a:gd name="connsiteY7" fmla="*/ 553793 h 901523"/>
                  <a:gd name="connsiteX8" fmla="*/ 1238518 w 1244958"/>
                  <a:gd name="connsiteY8" fmla="*/ 148109 h 901523"/>
                  <a:gd name="connsiteX0" fmla="*/ 921913 w 928353"/>
                  <a:gd name="connsiteY0" fmla="*/ 148109 h 901523"/>
                  <a:gd name="connsiteX1" fmla="*/ 200697 w 928353"/>
                  <a:gd name="connsiteY1" fmla="*/ 109471 h 901523"/>
                  <a:gd name="connsiteX2" fmla="*/ 7513 w 928353"/>
                  <a:gd name="connsiteY2" fmla="*/ 631066 h 901523"/>
                  <a:gd name="connsiteX3" fmla="*/ 155620 w 928353"/>
                  <a:gd name="connsiteY3" fmla="*/ 817810 h 901523"/>
                  <a:gd name="connsiteX4" fmla="*/ 876837 w 928353"/>
                  <a:gd name="connsiteY4" fmla="*/ 901523 h 901523"/>
                  <a:gd name="connsiteX5" fmla="*/ 928353 w 928353"/>
                  <a:gd name="connsiteY5" fmla="*/ 682582 h 901523"/>
                  <a:gd name="connsiteX6" fmla="*/ 554866 w 928353"/>
                  <a:gd name="connsiteY6" fmla="*/ 701900 h 901523"/>
                  <a:gd name="connsiteX7" fmla="*/ 876837 w 928353"/>
                  <a:gd name="connsiteY7" fmla="*/ 592430 h 901523"/>
                  <a:gd name="connsiteX8" fmla="*/ 393879 w 928353"/>
                  <a:gd name="connsiteY8" fmla="*/ 553793 h 901523"/>
                  <a:gd name="connsiteX9" fmla="*/ 921913 w 928353"/>
                  <a:gd name="connsiteY9" fmla="*/ 148109 h 901523"/>
                  <a:gd name="connsiteX0" fmla="*/ 964842 w 971282"/>
                  <a:gd name="connsiteY0" fmla="*/ 148109 h 901523"/>
                  <a:gd name="connsiteX1" fmla="*/ 243626 w 971282"/>
                  <a:gd name="connsiteY1" fmla="*/ 109471 h 901523"/>
                  <a:gd name="connsiteX2" fmla="*/ 50442 w 971282"/>
                  <a:gd name="connsiteY2" fmla="*/ 631066 h 901523"/>
                  <a:gd name="connsiteX3" fmla="*/ 198549 w 971282"/>
                  <a:gd name="connsiteY3" fmla="*/ 817810 h 901523"/>
                  <a:gd name="connsiteX4" fmla="*/ 919766 w 971282"/>
                  <a:gd name="connsiteY4" fmla="*/ 901523 h 901523"/>
                  <a:gd name="connsiteX5" fmla="*/ 971282 w 971282"/>
                  <a:gd name="connsiteY5" fmla="*/ 682582 h 901523"/>
                  <a:gd name="connsiteX6" fmla="*/ 597795 w 971282"/>
                  <a:gd name="connsiteY6" fmla="*/ 701900 h 901523"/>
                  <a:gd name="connsiteX7" fmla="*/ 919766 w 971282"/>
                  <a:gd name="connsiteY7" fmla="*/ 592430 h 901523"/>
                  <a:gd name="connsiteX8" fmla="*/ 436808 w 971282"/>
                  <a:gd name="connsiteY8" fmla="*/ 553793 h 901523"/>
                  <a:gd name="connsiteX9" fmla="*/ 964842 w 971282"/>
                  <a:gd name="connsiteY9" fmla="*/ 148109 h 901523"/>
                  <a:gd name="connsiteX0" fmla="*/ 964842 w 971282"/>
                  <a:gd name="connsiteY0" fmla="*/ 148109 h 901523"/>
                  <a:gd name="connsiteX1" fmla="*/ 243626 w 971282"/>
                  <a:gd name="connsiteY1" fmla="*/ 109471 h 901523"/>
                  <a:gd name="connsiteX2" fmla="*/ 50442 w 971282"/>
                  <a:gd name="connsiteY2" fmla="*/ 631066 h 901523"/>
                  <a:gd name="connsiteX3" fmla="*/ 198549 w 971282"/>
                  <a:gd name="connsiteY3" fmla="*/ 817810 h 901523"/>
                  <a:gd name="connsiteX4" fmla="*/ 919766 w 971282"/>
                  <a:gd name="connsiteY4" fmla="*/ 901523 h 901523"/>
                  <a:gd name="connsiteX5" fmla="*/ 971282 w 971282"/>
                  <a:gd name="connsiteY5" fmla="*/ 682582 h 901523"/>
                  <a:gd name="connsiteX6" fmla="*/ 597795 w 971282"/>
                  <a:gd name="connsiteY6" fmla="*/ 701900 h 901523"/>
                  <a:gd name="connsiteX7" fmla="*/ 919766 w 971282"/>
                  <a:gd name="connsiteY7" fmla="*/ 592430 h 901523"/>
                  <a:gd name="connsiteX8" fmla="*/ 436808 w 971282"/>
                  <a:gd name="connsiteY8" fmla="*/ 553793 h 901523"/>
                  <a:gd name="connsiteX9" fmla="*/ 964842 w 971282"/>
                  <a:gd name="connsiteY9" fmla="*/ 148109 h 901523"/>
                  <a:gd name="connsiteX0" fmla="*/ 977721 w 977721"/>
                  <a:gd name="connsiteY0" fmla="*/ 257579 h 901523"/>
                  <a:gd name="connsiteX1" fmla="*/ 243626 w 977721"/>
                  <a:gd name="connsiteY1" fmla="*/ 109471 h 901523"/>
                  <a:gd name="connsiteX2" fmla="*/ 50442 w 977721"/>
                  <a:gd name="connsiteY2" fmla="*/ 631066 h 901523"/>
                  <a:gd name="connsiteX3" fmla="*/ 198549 w 977721"/>
                  <a:gd name="connsiteY3" fmla="*/ 817810 h 901523"/>
                  <a:gd name="connsiteX4" fmla="*/ 919766 w 977721"/>
                  <a:gd name="connsiteY4" fmla="*/ 901523 h 901523"/>
                  <a:gd name="connsiteX5" fmla="*/ 971282 w 977721"/>
                  <a:gd name="connsiteY5" fmla="*/ 682582 h 901523"/>
                  <a:gd name="connsiteX6" fmla="*/ 597795 w 977721"/>
                  <a:gd name="connsiteY6" fmla="*/ 701900 h 901523"/>
                  <a:gd name="connsiteX7" fmla="*/ 919766 w 977721"/>
                  <a:gd name="connsiteY7" fmla="*/ 592430 h 901523"/>
                  <a:gd name="connsiteX8" fmla="*/ 436808 w 977721"/>
                  <a:gd name="connsiteY8" fmla="*/ 553793 h 901523"/>
                  <a:gd name="connsiteX9" fmla="*/ 977721 w 977721"/>
                  <a:gd name="connsiteY9" fmla="*/ 257579 h 901523"/>
                  <a:gd name="connsiteX0" fmla="*/ 977721 w 977721"/>
                  <a:gd name="connsiteY0" fmla="*/ 257579 h 901523"/>
                  <a:gd name="connsiteX1" fmla="*/ 243626 w 977721"/>
                  <a:gd name="connsiteY1" fmla="*/ 109471 h 901523"/>
                  <a:gd name="connsiteX2" fmla="*/ 50442 w 977721"/>
                  <a:gd name="connsiteY2" fmla="*/ 631066 h 901523"/>
                  <a:gd name="connsiteX3" fmla="*/ 198549 w 977721"/>
                  <a:gd name="connsiteY3" fmla="*/ 817810 h 901523"/>
                  <a:gd name="connsiteX4" fmla="*/ 919766 w 977721"/>
                  <a:gd name="connsiteY4" fmla="*/ 901523 h 901523"/>
                  <a:gd name="connsiteX5" fmla="*/ 971282 w 977721"/>
                  <a:gd name="connsiteY5" fmla="*/ 682582 h 901523"/>
                  <a:gd name="connsiteX6" fmla="*/ 597795 w 977721"/>
                  <a:gd name="connsiteY6" fmla="*/ 701900 h 901523"/>
                  <a:gd name="connsiteX7" fmla="*/ 919766 w 977721"/>
                  <a:gd name="connsiteY7" fmla="*/ 592430 h 901523"/>
                  <a:gd name="connsiteX8" fmla="*/ 436808 w 977721"/>
                  <a:gd name="connsiteY8" fmla="*/ 553793 h 901523"/>
                  <a:gd name="connsiteX9" fmla="*/ 977721 w 977721"/>
                  <a:gd name="connsiteY9" fmla="*/ 257579 h 901523"/>
                  <a:gd name="connsiteX0" fmla="*/ 945524 w 971282"/>
                  <a:gd name="connsiteY0" fmla="*/ 225382 h 901523"/>
                  <a:gd name="connsiteX1" fmla="*/ 243626 w 971282"/>
                  <a:gd name="connsiteY1" fmla="*/ 109471 h 901523"/>
                  <a:gd name="connsiteX2" fmla="*/ 50442 w 971282"/>
                  <a:gd name="connsiteY2" fmla="*/ 631066 h 901523"/>
                  <a:gd name="connsiteX3" fmla="*/ 198549 w 971282"/>
                  <a:gd name="connsiteY3" fmla="*/ 817810 h 901523"/>
                  <a:gd name="connsiteX4" fmla="*/ 919766 w 971282"/>
                  <a:gd name="connsiteY4" fmla="*/ 901523 h 901523"/>
                  <a:gd name="connsiteX5" fmla="*/ 971282 w 971282"/>
                  <a:gd name="connsiteY5" fmla="*/ 682582 h 901523"/>
                  <a:gd name="connsiteX6" fmla="*/ 597795 w 971282"/>
                  <a:gd name="connsiteY6" fmla="*/ 701900 h 901523"/>
                  <a:gd name="connsiteX7" fmla="*/ 919766 w 971282"/>
                  <a:gd name="connsiteY7" fmla="*/ 592430 h 901523"/>
                  <a:gd name="connsiteX8" fmla="*/ 436808 w 971282"/>
                  <a:gd name="connsiteY8" fmla="*/ 553793 h 901523"/>
                  <a:gd name="connsiteX9" fmla="*/ 945524 w 971282"/>
                  <a:gd name="connsiteY9" fmla="*/ 225382 h 901523"/>
                  <a:gd name="connsiteX0" fmla="*/ 945524 w 971282"/>
                  <a:gd name="connsiteY0" fmla="*/ 225382 h 901523"/>
                  <a:gd name="connsiteX1" fmla="*/ 243626 w 971282"/>
                  <a:gd name="connsiteY1" fmla="*/ 109471 h 901523"/>
                  <a:gd name="connsiteX2" fmla="*/ 50442 w 971282"/>
                  <a:gd name="connsiteY2" fmla="*/ 631066 h 901523"/>
                  <a:gd name="connsiteX3" fmla="*/ 198549 w 971282"/>
                  <a:gd name="connsiteY3" fmla="*/ 817810 h 901523"/>
                  <a:gd name="connsiteX4" fmla="*/ 919766 w 971282"/>
                  <a:gd name="connsiteY4" fmla="*/ 901523 h 901523"/>
                  <a:gd name="connsiteX5" fmla="*/ 971282 w 971282"/>
                  <a:gd name="connsiteY5" fmla="*/ 682582 h 901523"/>
                  <a:gd name="connsiteX6" fmla="*/ 597795 w 971282"/>
                  <a:gd name="connsiteY6" fmla="*/ 701900 h 901523"/>
                  <a:gd name="connsiteX7" fmla="*/ 919766 w 971282"/>
                  <a:gd name="connsiteY7" fmla="*/ 592430 h 901523"/>
                  <a:gd name="connsiteX8" fmla="*/ 436808 w 971282"/>
                  <a:gd name="connsiteY8" fmla="*/ 553793 h 901523"/>
                  <a:gd name="connsiteX9" fmla="*/ 945524 w 971282"/>
                  <a:gd name="connsiteY9" fmla="*/ 225382 h 901523"/>
                  <a:gd name="connsiteX0" fmla="*/ 945524 w 1053921"/>
                  <a:gd name="connsiteY0" fmla="*/ 225382 h 901523"/>
                  <a:gd name="connsiteX1" fmla="*/ 243626 w 1053921"/>
                  <a:gd name="connsiteY1" fmla="*/ 109471 h 901523"/>
                  <a:gd name="connsiteX2" fmla="*/ 50442 w 1053921"/>
                  <a:gd name="connsiteY2" fmla="*/ 631066 h 901523"/>
                  <a:gd name="connsiteX3" fmla="*/ 198549 w 1053921"/>
                  <a:gd name="connsiteY3" fmla="*/ 817810 h 901523"/>
                  <a:gd name="connsiteX4" fmla="*/ 919766 w 1053921"/>
                  <a:gd name="connsiteY4" fmla="*/ 901523 h 901523"/>
                  <a:gd name="connsiteX5" fmla="*/ 971282 w 1053921"/>
                  <a:gd name="connsiteY5" fmla="*/ 682582 h 901523"/>
                  <a:gd name="connsiteX6" fmla="*/ 597795 w 1053921"/>
                  <a:gd name="connsiteY6" fmla="*/ 701900 h 901523"/>
                  <a:gd name="connsiteX7" fmla="*/ 919766 w 1053921"/>
                  <a:gd name="connsiteY7" fmla="*/ 592430 h 901523"/>
                  <a:gd name="connsiteX8" fmla="*/ 436808 w 1053921"/>
                  <a:gd name="connsiteY8" fmla="*/ 553793 h 901523"/>
                  <a:gd name="connsiteX9" fmla="*/ 881129 w 1053921"/>
                  <a:gd name="connsiteY9" fmla="*/ 289776 h 901523"/>
                  <a:gd name="connsiteX10" fmla="*/ 945524 w 1053921"/>
                  <a:gd name="connsiteY10" fmla="*/ 225382 h 901523"/>
                  <a:gd name="connsiteX0" fmla="*/ 945524 w 1053921"/>
                  <a:gd name="connsiteY0" fmla="*/ 225382 h 901523"/>
                  <a:gd name="connsiteX1" fmla="*/ 243626 w 1053921"/>
                  <a:gd name="connsiteY1" fmla="*/ 109471 h 901523"/>
                  <a:gd name="connsiteX2" fmla="*/ 50442 w 1053921"/>
                  <a:gd name="connsiteY2" fmla="*/ 631066 h 901523"/>
                  <a:gd name="connsiteX3" fmla="*/ 198549 w 1053921"/>
                  <a:gd name="connsiteY3" fmla="*/ 817810 h 901523"/>
                  <a:gd name="connsiteX4" fmla="*/ 919766 w 1053921"/>
                  <a:gd name="connsiteY4" fmla="*/ 901523 h 901523"/>
                  <a:gd name="connsiteX5" fmla="*/ 971282 w 1053921"/>
                  <a:gd name="connsiteY5" fmla="*/ 682582 h 901523"/>
                  <a:gd name="connsiteX6" fmla="*/ 597795 w 1053921"/>
                  <a:gd name="connsiteY6" fmla="*/ 701900 h 901523"/>
                  <a:gd name="connsiteX7" fmla="*/ 919766 w 1053921"/>
                  <a:gd name="connsiteY7" fmla="*/ 592430 h 901523"/>
                  <a:gd name="connsiteX8" fmla="*/ 436808 w 1053921"/>
                  <a:gd name="connsiteY8" fmla="*/ 553793 h 901523"/>
                  <a:gd name="connsiteX9" fmla="*/ 836053 w 1053921"/>
                  <a:gd name="connsiteY9" fmla="*/ 328413 h 901523"/>
                  <a:gd name="connsiteX10" fmla="*/ 945524 w 1053921"/>
                  <a:gd name="connsiteY10" fmla="*/ 225382 h 901523"/>
                  <a:gd name="connsiteX0" fmla="*/ 945524 w 1053921"/>
                  <a:gd name="connsiteY0" fmla="*/ 225382 h 901523"/>
                  <a:gd name="connsiteX1" fmla="*/ 243626 w 1053921"/>
                  <a:gd name="connsiteY1" fmla="*/ 109471 h 901523"/>
                  <a:gd name="connsiteX2" fmla="*/ 50442 w 1053921"/>
                  <a:gd name="connsiteY2" fmla="*/ 631066 h 901523"/>
                  <a:gd name="connsiteX3" fmla="*/ 198549 w 1053921"/>
                  <a:gd name="connsiteY3" fmla="*/ 817810 h 901523"/>
                  <a:gd name="connsiteX4" fmla="*/ 919766 w 1053921"/>
                  <a:gd name="connsiteY4" fmla="*/ 901523 h 901523"/>
                  <a:gd name="connsiteX5" fmla="*/ 971282 w 1053921"/>
                  <a:gd name="connsiteY5" fmla="*/ 682582 h 901523"/>
                  <a:gd name="connsiteX6" fmla="*/ 597795 w 1053921"/>
                  <a:gd name="connsiteY6" fmla="*/ 701900 h 901523"/>
                  <a:gd name="connsiteX7" fmla="*/ 919766 w 1053921"/>
                  <a:gd name="connsiteY7" fmla="*/ 592430 h 901523"/>
                  <a:gd name="connsiteX8" fmla="*/ 436808 w 1053921"/>
                  <a:gd name="connsiteY8" fmla="*/ 553793 h 901523"/>
                  <a:gd name="connsiteX9" fmla="*/ 836053 w 1053921"/>
                  <a:gd name="connsiteY9" fmla="*/ 328413 h 901523"/>
                  <a:gd name="connsiteX10" fmla="*/ 945524 w 1053921"/>
                  <a:gd name="connsiteY10" fmla="*/ 225382 h 901523"/>
                  <a:gd name="connsiteX0" fmla="*/ 945524 w 1053921"/>
                  <a:gd name="connsiteY0" fmla="*/ 225382 h 901523"/>
                  <a:gd name="connsiteX1" fmla="*/ 243626 w 1053921"/>
                  <a:gd name="connsiteY1" fmla="*/ 109471 h 901523"/>
                  <a:gd name="connsiteX2" fmla="*/ 50442 w 1053921"/>
                  <a:gd name="connsiteY2" fmla="*/ 631066 h 901523"/>
                  <a:gd name="connsiteX3" fmla="*/ 198549 w 1053921"/>
                  <a:gd name="connsiteY3" fmla="*/ 817810 h 901523"/>
                  <a:gd name="connsiteX4" fmla="*/ 919766 w 1053921"/>
                  <a:gd name="connsiteY4" fmla="*/ 901523 h 901523"/>
                  <a:gd name="connsiteX5" fmla="*/ 971282 w 1053921"/>
                  <a:gd name="connsiteY5" fmla="*/ 682582 h 901523"/>
                  <a:gd name="connsiteX6" fmla="*/ 597795 w 1053921"/>
                  <a:gd name="connsiteY6" fmla="*/ 701900 h 901523"/>
                  <a:gd name="connsiteX7" fmla="*/ 919766 w 1053921"/>
                  <a:gd name="connsiteY7" fmla="*/ 592430 h 901523"/>
                  <a:gd name="connsiteX8" fmla="*/ 430368 w 1053921"/>
                  <a:gd name="connsiteY8" fmla="*/ 444323 h 901523"/>
                  <a:gd name="connsiteX9" fmla="*/ 836053 w 1053921"/>
                  <a:gd name="connsiteY9" fmla="*/ 328413 h 901523"/>
                  <a:gd name="connsiteX10" fmla="*/ 945524 w 1053921"/>
                  <a:gd name="connsiteY10" fmla="*/ 225382 h 901523"/>
                  <a:gd name="connsiteX0" fmla="*/ 945524 w 1053921"/>
                  <a:gd name="connsiteY0" fmla="*/ 225382 h 901523"/>
                  <a:gd name="connsiteX1" fmla="*/ 243626 w 1053921"/>
                  <a:gd name="connsiteY1" fmla="*/ 109471 h 901523"/>
                  <a:gd name="connsiteX2" fmla="*/ 50442 w 1053921"/>
                  <a:gd name="connsiteY2" fmla="*/ 631066 h 901523"/>
                  <a:gd name="connsiteX3" fmla="*/ 198549 w 1053921"/>
                  <a:gd name="connsiteY3" fmla="*/ 817810 h 901523"/>
                  <a:gd name="connsiteX4" fmla="*/ 919766 w 1053921"/>
                  <a:gd name="connsiteY4" fmla="*/ 901523 h 901523"/>
                  <a:gd name="connsiteX5" fmla="*/ 971282 w 1053921"/>
                  <a:gd name="connsiteY5" fmla="*/ 682582 h 901523"/>
                  <a:gd name="connsiteX6" fmla="*/ 597795 w 1053921"/>
                  <a:gd name="connsiteY6" fmla="*/ 701900 h 901523"/>
                  <a:gd name="connsiteX7" fmla="*/ 919766 w 1053921"/>
                  <a:gd name="connsiteY7" fmla="*/ 592430 h 901523"/>
                  <a:gd name="connsiteX8" fmla="*/ 430368 w 1053921"/>
                  <a:gd name="connsiteY8" fmla="*/ 444323 h 901523"/>
                  <a:gd name="connsiteX9" fmla="*/ 836053 w 1053921"/>
                  <a:gd name="connsiteY9" fmla="*/ 328413 h 901523"/>
                  <a:gd name="connsiteX10" fmla="*/ 945524 w 1053921"/>
                  <a:gd name="connsiteY10" fmla="*/ 225382 h 901523"/>
                  <a:gd name="connsiteX0" fmla="*/ 945524 w 1053921"/>
                  <a:gd name="connsiteY0" fmla="*/ 225382 h 901523"/>
                  <a:gd name="connsiteX1" fmla="*/ 243626 w 1053921"/>
                  <a:gd name="connsiteY1" fmla="*/ 109471 h 901523"/>
                  <a:gd name="connsiteX2" fmla="*/ 50442 w 1053921"/>
                  <a:gd name="connsiteY2" fmla="*/ 631066 h 901523"/>
                  <a:gd name="connsiteX3" fmla="*/ 198549 w 1053921"/>
                  <a:gd name="connsiteY3" fmla="*/ 817810 h 901523"/>
                  <a:gd name="connsiteX4" fmla="*/ 919766 w 1053921"/>
                  <a:gd name="connsiteY4" fmla="*/ 901523 h 901523"/>
                  <a:gd name="connsiteX5" fmla="*/ 971282 w 1053921"/>
                  <a:gd name="connsiteY5" fmla="*/ 682582 h 901523"/>
                  <a:gd name="connsiteX6" fmla="*/ 778099 w 1053921"/>
                  <a:gd name="connsiteY6" fmla="*/ 734098 h 901523"/>
                  <a:gd name="connsiteX7" fmla="*/ 919766 w 1053921"/>
                  <a:gd name="connsiteY7" fmla="*/ 592430 h 901523"/>
                  <a:gd name="connsiteX8" fmla="*/ 430368 w 1053921"/>
                  <a:gd name="connsiteY8" fmla="*/ 444323 h 901523"/>
                  <a:gd name="connsiteX9" fmla="*/ 836053 w 1053921"/>
                  <a:gd name="connsiteY9" fmla="*/ 328413 h 901523"/>
                  <a:gd name="connsiteX10" fmla="*/ 945524 w 1053921"/>
                  <a:gd name="connsiteY10" fmla="*/ 225382 h 901523"/>
                  <a:gd name="connsiteX0" fmla="*/ 945524 w 1053921"/>
                  <a:gd name="connsiteY0" fmla="*/ 225382 h 901523"/>
                  <a:gd name="connsiteX1" fmla="*/ 243626 w 1053921"/>
                  <a:gd name="connsiteY1" fmla="*/ 109471 h 901523"/>
                  <a:gd name="connsiteX2" fmla="*/ 50442 w 1053921"/>
                  <a:gd name="connsiteY2" fmla="*/ 631066 h 901523"/>
                  <a:gd name="connsiteX3" fmla="*/ 198549 w 1053921"/>
                  <a:gd name="connsiteY3" fmla="*/ 817810 h 901523"/>
                  <a:gd name="connsiteX4" fmla="*/ 919766 w 1053921"/>
                  <a:gd name="connsiteY4" fmla="*/ 901523 h 901523"/>
                  <a:gd name="connsiteX5" fmla="*/ 971282 w 1053921"/>
                  <a:gd name="connsiteY5" fmla="*/ 682582 h 901523"/>
                  <a:gd name="connsiteX6" fmla="*/ 778099 w 1053921"/>
                  <a:gd name="connsiteY6" fmla="*/ 734098 h 901523"/>
                  <a:gd name="connsiteX7" fmla="*/ 868250 w 1053921"/>
                  <a:gd name="connsiteY7" fmla="*/ 579551 h 901523"/>
                  <a:gd name="connsiteX8" fmla="*/ 430368 w 1053921"/>
                  <a:gd name="connsiteY8" fmla="*/ 444323 h 901523"/>
                  <a:gd name="connsiteX9" fmla="*/ 836053 w 1053921"/>
                  <a:gd name="connsiteY9" fmla="*/ 328413 h 901523"/>
                  <a:gd name="connsiteX10" fmla="*/ 945524 w 1053921"/>
                  <a:gd name="connsiteY10" fmla="*/ 225382 h 901523"/>
                  <a:gd name="connsiteX0" fmla="*/ 945524 w 1053921"/>
                  <a:gd name="connsiteY0" fmla="*/ 225382 h 901523"/>
                  <a:gd name="connsiteX1" fmla="*/ 243626 w 1053921"/>
                  <a:gd name="connsiteY1" fmla="*/ 109471 h 901523"/>
                  <a:gd name="connsiteX2" fmla="*/ 50442 w 1053921"/>
                  <a:gd name="connsiteY2" fmla="*/ 631066 h 901523"/>
                  <a:gd name="connsiteX3" fmla="*/ 198549 w 1053921"/>
                  <a:gd name="connsiteY3" fmla="*/ 817810 h 901523"/>
                  <a:gd name="connsiteX4" fmla="*/ 919766 w 1053921"/>
                  <a:gd name="connsiteY4" fmla="*/ 901523 h 901523"/>
                  <a:gd name="connsiteX5" fmla="*/ 971282 w 1053921"/>
                  <a:gd name="connsiteY5" fmla="*/ 682582 h 901523"/>
                  <a:gd name="connsiteX6" fmla="*/ 713705 w 1053921"/>
                  <a:gd name="connsiteY6" fmla="*/ 753417 h 901523"/>
                  <a:gd name="connsiteX7" fmla="*/ 868250 w 1053921"/>
                  <a:gd name="connsiteY7" fmla="*/ 579551 h 901523"/>
                  <a:gd name="connsiteX8" fmla="*/ 430368 w 1053921"/>
                  <a:gd name="connsiteY8" fmla="*/ 444323 h 901523"/>
                  <a:gd name="connsiteX9" fmla="*/ 836053 w 1053921"/>
                  <a:gd name="connsiteY9" fmla="*/ 328413 h 901523"/>
                  <a:gd name="connsiteX10" fmla="*/ 945524 w 1053921"/>
                  <a:gd name="connsiteY10" fmla="*/ 225382 h 901523"/>
                  <a:gd name="connsiteX0" fmla="*/ 945524 w 1053921"/>
                  <a:gd name="connsiteY0" fmla="*/ 225382 h 873037"/>
                  <a:gd name="connsiteX1" fmla="*/ 243626 w 1053921"/>
                  <a:gd name="connsiteY1" fmla="*/ 109471 h 873037"/>
                  <a:gd name="connsiteX2" fmla="*/ 50442 w 1053921"/>
                  <a:gd name="connsiteY2" fmla="*/ 631066 h 873037"/>
                  <a:gd name="connsiteX3" fmla="*/ 198549 w 1053921"/>
                  <a:gd name="connsiteY3" fmla="*/ 817810 h 873037"/>
                  <a:gd name="connsiteX4" fmla="*/ 848932 w 1053921"/>
                  <a:gd name="connsiteY4" fmla="*/ 873037 h 873037"/>
                  <a:gd name="connsiteX5" fmla="*/ 971282 w 1053921"/>
                  <a:gd name="connsiteY5" fmla="*/ 682582 h 873037"/>
                  <a:gd name="connsiteX6" fmla="*/ 713705 w 1053921"/>
                  <a:gd name="connsiteY6" fmla="*/ 753417 h 873037"/>
                  <a:gd name="connsiteX7" fmla="*/ 868250 w 1053921"/>
                  <a:gd name="connsiteY7" fmla="*/ 579551 h 873037"/>
                  <a:gd name="connsiteX8" fmla="*/ 430368 w 1053921"/>
                  <a:gd name="connsiteY8" fmla="*/ 444323 h 873037"/>
                  <a:gd name="connsiteX9" fmla="*/ 836053 w 1053921"/>
                  <a:gd name="connsiteY9" fmla="*/ 328413 h 873037"/>
                  <a:gd name="connsiteX10" fmla="*/ 945524 w 1053921"/>
                  <a:gd name="connsiteY10" fmla="*/ 225382 h 873037"/>
                  <a:gd name="connsiteX0" fmla="*/ 945524 w 1053921"/>
                  <a:gd name="connsiteY0" fmla="*/ 225382 h 915311"/>
                  <a:gd name="connsiteX1" fmla="*/ 243626 w 1053921"/>
                  <a:gd name="connsiteY1" fmla="*/ 109471 h 915311"/>
                  <a:gd name="connsiteX2" fmla="*/ 50442 w 1053921"/>
                  <a:gd name="connsiteY2" fmla="*/ 631066 h 915311"/>
                  <a:gd name="connsiteX3" fmla="*/ 198549 w 1053921"/>
                  <a:gd name="connsiteY3" fmla="*/ 817810 h 915311"/>
                  <a:gd name="connsiteX4" fmla="*/ 848932 w 1053921"/>
                  <a:gd name="connsiteY4" fmla="*/ 873037 h 915311"/>
                  <a:gd name="connsiteX5" fmla="*/ 971282 w 1053921"/>
                  <a:gd name="connsiteY5" fmla="*/ 682582 h 915311"/>
                  <a:gd name="connsiteX6" fmla="*/ 713705 w 1053921"/>
                  <a:gd name="connsiteY6" fmla="*/ 753417 h 915311"/>
                  <a:gd name="connsiteX7" fmla="*/ 868250 w 1053921"/>
                  <a:gd name="connsiteY7" fmla="*/ 579551 h 915311"/>
                  <a:gd name="connsiteX8" fmla="*/ 430368 w 1053921"/>
                  <a:gd name="connsiteY8" fmla="*/ 444323 h 915311"/>
                  <a:gd name="connsiteX9" fmla="*/ 836053 w 1053921"/>
                  <a:gd name="connsiteY9" fmla="*/ 328413 h 915311"/>
                  <a:gd name="connsiteX10" fmla="*/ 945524 w 1053921"/>
                  <a:gd name="connsiteY10" fmla="*/ 225382 h 915311"/>
                  <a:gd name="connsiteX0" fmla="*/ 945524 w 1053921"/>
                  <a:gd name="connsiteY0" fmla="*/ 225382 h 915311"/>
                  <a:gd name="connsiteX1" fmla="*/ 243626 w 1053921"/>
                  <a:gd name="connsiteY1" fmla="*/ 109471 h 915311"/>
                  <a:gd name="connsiteX2" fmla="*/ 50442 w 1053921"/>
                  <a:gd name="connsiteY2" fmla="*/ 631066 h 915311"/>
                  <a:gd name="connsiteX3" fmla="*/ 204989 w 1053921"/>
                  <a:gd name="connsiteY3" fmla="*/ 873037 h 915311"/>
                  <a:gd name="connsiteX4" fmla="*/ 848932 w 1053921"/>
                  <a:gd name="connsiteY4" fmla="*/ 873037 h 915311"/>
                  <a:gd name="connsiteX5" fmla="*/ 971282 w 1053921"/>
                  <a:gd name="connsiteY5" fmla="*/ 682582 h 915311"/>
                  <a:gd name="connsiteX6" fmla="*/ 713705 w 1053921"/>
                  <a:gd name="connsiteY6" fmla="*/ 753417 h 915311"/>
                  <a:gd name="connsiteX7" fmla="*/ 868250 w 1053921"/>
                  <a:gd name="connsiteY7" fmla="*/ 579551 h 915311"/>
                  <a:gd name="connsiteX8" fmla="*/ 430368 w 1053921"/>
                  <a:gd name="connsiteY8" fmla="*/ 444323 h 915311"/>
                  <a:gd name="connsiteX9" fmla="*/ 836053 w 1053921"/>
                  <a:gd name="connsiteY9" fmla="*/ 328413 h 915311"/>
                  <a:gd name="connsiteX10" fmla="*/ 945524 w 1053921"/>
                  <a:gd name="connsiteY10" fmla="*/ 225382 h 915311"/>
                  <a:gd name="connsiteX0" fmla="*/ 945524 w 1053921"/>
                  <a:gd name="connsiteY0" fmla="*/ 225382 h 915311"/>
                  <a:gd name="connsiteX1" fmla="*/ 243626 w 1053921"/>
                  <a:gd name="connsiteY1" fmla="*/ 109471 h 915311"/>
                  <a:gd name="connsiteX2" fmla="*/ 50442 w 1053921"/>
                  <a:gd name="connsiteY2" fmla="*/ 631066 h 915311"/>
                  <a:gd name="connsiteX3" fmla="*/ 204989 w 1053921"/>
                  <a:gd name="connsiteY3" fmla="*/ 873037 h 915311"/>
                  <a:gd name="connsiteX4" fmla="*/ 964841 w 1053921"/>
                  <a:gd name="connsiteY4" fmla="*/ 873037 h 915311"/>
                  <a:gd name="connsiteX5" fmla="*/ 971282 w 1053921"/>
                  <a:gd name="connsiteY5" fmla="*/ 682582 h 915311"/>
                  <a:gd name="connsiteX6" fmla="*/ 713705 w 1053921"/>
                  <a:gd name="connsiteY6" fmla="*/ 753417 h 915311"/>
                  <a:gd name="connsiteX7" fmla="*/ 868250 w 1053921"/>
                  <a:gd name="connsiteY7" fmla="*/ 579551 h 915311"/>
                  <a:gd name="connsiteX8" fmla="*/ 430368 w 1053921"/>
                  <a:gd name="connsiteY8" fmla="*/ 444323 h 915311"/>
                  <a:gd name="connsiteX9" fmla="*/ 836053 w 1053921"/>
                  <a:gd name="connsiteY9" fmla="*/ 328413 h 915311"/>
                  <a:gd name="connsiteX10" fmla="*/ 945524 w 1053921"/>
                  <a:gd name="connsiteY10" fmla="*/ 225382 h 915311"/>
                  <a:gd name="connsiteX0" fmla="*/ 945524 w 1053921"/>
                  <a:gd name="connsiteY0" fmla="*/ 225382 h 915311"/>
                  <a:gd name="connsiteX1" fmla="*/ 243626 w 1053921"/>
                  <a:gd name="connsiteY1" fmla="*/ 109471 h 915311"/>
                  <a:gd name="connsiteX2" fmla="*/ 50442 w 1053921"/>
                  <a:gd name="connsiteY2" fmla="*/ 631066 h 915311"/>
                  <a:gd name="connsiteX3" fmla="*/ 204989 w 1053921"/>
                  <a:gd name="connsiteY3" fmla="*/ 873037 h 915311"/>
                  <a:gd name="connsiteX4" fmla="*/ 964841 w 1053921"/>
                  <a:gd name="connsiteY4" fmla="*/ 873037 h 915311"/>
                  <a:gd name="connsiteX5" fmla="*/ 971282 w 1053921"/>
                  <a:gd name="connsiteY5" fmla="*/ 682582 h 915311"/>
                  <a:gd name="connsiteX6" fmla="*/ 713705 w 1053921"/>
                  <a:gd name="connsiteY6" fmla="*/ 753417 h 915311"/>
                  <a:gd name="connsiteX7" fmla="*/ 868250 w 1053921"/>
                  <a:gd name="connsiteY7" fmla="*/ 579551 h 915311"/>
                  <a:gd name="connsiteX8" fmla="*/ 430368 w 1053921"/>
                  <a:gd name="connsiteY8" fmla="*/ 444323 h 915311"/>
                  <a:gd name="connsiteX9" fmla="*/ 836053 w 1053921"/>
                  <a:gd name="connsiteY9" fmla="*/ 328413 h 915311"/>
                  <a:gd name="connsiteX10" fmla="*/ 945524 w 1053921"/>
                  <a:gd name="connsiteY10" fmla="*/ 225382 h 915311"/>
                  <a:gd name="connsiteX0" fmla="*/ 945524 w 1053921"/>
                  <a:gd name="connsiteY0" fmla="*/ 225382 h 915311"/>
                  <a:gd name="connsiteX1" fmla="*/ 243626 w 1053921"/>
                  <a:gd name="connsiteY1" fmla="*/ 109471 h 915311"/>
                  <a:gd name="connsiteX2" fmla="*/ 50442 w 1053921"/>
                  <a:gd name="connsiteY2" fmla="*/ 631066 h 915311"/>
                  <a:gd name="connsiteX3" fmla="*/ 204989 w 1053921"/>
                  <a:gd name="connsiteY3" fmla="*/ 873037 h 915311"/>
                  <a:gd name="connsiteX4" fmla="*/ 964841 w 1053921"/>
                  <a:gd name="connsiteY4" fmla="*/ 873037 h 915311"/>
                  <a:gd name="connsiteX5" fmla="*/ 971282 w 1053921"/>
                  <a:gd name="connsiteY5" fmla="*/ 682582 h 915311"/>
                  <a:gd name="connsiteX6" fmla="*/ 713705 w 1053921"/>
                  <a:gd name="connsiteY6" fmla="*/ 753417 h 915311"/>
                  <a:gd name="connsiteX7" fmla="*/ 810295 w 1053921"/>
                  <a:gd name="connsiteY7" fmla="*/ 592430 h 915311"/>
                  <a:gd name="connsiteX8" fmla="*/ 430368 w 1053921"/>
                  <a:gd name="connsiteY8" fmla="*/ 444323 h 915311"/>
                  <a:gd name="connsiteX9" fmla="*/ 836053 w 1053921"/>
                  <a:gd name="connsiteY9" fmla="*/ 328413 h 915311"/>
                  <a:gd name="connsiteX10" fmla="*/ 945524 w 1053921"/>
                  <a:gd name="connsiteY10" fmla="*/ 225382 h 915311"/>
                  <a:gd name="connsiteX0" fmla="*/ 945524 w 1053921"/>
                  <a:gd name="connsiteY0" fmla="*/ 225382 h 915311"/>
                  <a:gd name="connsiteX1" fmla="*/ 243626 w 1053921"/>
                  <a:gd name="connsiteY1" fmla="*/ 109471 h 915311"/>
                  <a:gd name="connsiteX2" fmla="*/ 50442 w 1053921"/>
                  <a:gd name="connsiteY2" fmla="*/ 631066 h 915311"/>
                  <a:gd name="connsiteX3" fmla="*/ 204989 w 1053921"/>
                  <a:gd name="connsiteY3" fmla="*/ 873037 h 915311"/>
                  <a:gd name="connsiteX4" fmla="*/ 964841 w 1053921"/>
                  <a:gd name="connsiteY4" fmla="*/ 873037 h 915311"/>
                  <a:gd name="connsiteX5" fmla="*/ 971282 w 1053921"/>
                  <a:gd name="connsiteY5" fmla="*/ 682582 h 915311"/>
                  <a:gd name="connsiteX6" fmla="*/ 713705 w 1053921"/>
                  <a:gd name="connsiteY6" fmla="*/ 753417 h 915311"/>
                  <a:gd name="connsiteX7" fmla="*/ 810295 w 1053921"/>
                  <a:gd name="connsiteY7" fmla="*/ 592430 h 915311"/>
                  <a:gd name="connsiteX8" fmla="*/ 430368 w 1053921"/>
                  <a:gd name="connsiteY8" fmla="*/ 444323 h 915311"/>
                  <a:gd name="connsiteX9" fmla="*/ 836053 w 1053921"/>
                  <a:gd name="connsiteY9" fmla="*/ 328413 h 915311"/>
                  <a:gd name="connsiteX10" fmla="*/ 945524 w 1053921"/>
                  <a:gd name="connsiteY10" fmla="*/ 225382 h 915311"/>
                  <a:gd name="connsiteX0" fmla="*/ 945524 w 1053921"/>
                  <a:gd name="connsiteY0" fmla="*/ 207136 h 897065"/>
                  <a:gd name="connsiteX1" fmla="*/ 733022 w 1053921"/>
                  <a:gd name="connsiteY1" fmla="*/ 59029 h 897065"/>
                  <a:gd name="connsiteX2" fmla="*/ 243626 w 1053921"/>
                  <a:gd name="connsiteY2" fmla="*/ 91225 h 897065"/>
                  <a:gd name="connsiteX3" fmla="*/ 50442 w 1053921"/>
                  <a:gd name="connsiteY3" fmla="*/ 612820 h 897065"/>
                  <a:gd name="connsiteX4" fmla="*/ 204989 w 1053921"/>
                  <a:gd name="connsiteY4" fmla="*/ 854791 h 897065"/>
                  <a:gd name="connsiteX5" fmla="*/ 964841 w 1053921"/>
                  <a:gd name="connsiteY5" fmla="*/ 854791 h 897065"/>
                  <a:gd name="connsiteX6" fmla="*/ 971282 w 1053921"/>
                  <a:gd name="connsiteY6" fmla="*/ 664336 h 897065"/>
                  <a:gd name="connsiteX7" fmla="*/ 713705 w 1053921"/>
                  <a:gd name="connsiteY7" fmla="*/ 735171 h 897065"/>
                  <a:gd name="connsiteX8" fmla="*/ 810295 w 1053921"/>
                  <a:gd name="connsiteY8" fmla="*/ 574184 h 897065"/>
                  <a:gd name="connsiteX9" fmla="*/ 430368 w 1053921"/>
                  <a:gd name="connsiteY9" fmla="*/ 426077 h 897065"/>
                  <a:gd name="connsiteX10" fmla="*/ 836053 w 1053921"/>
                  <a:gd name="connsiteY10" fmla="*/ 310167 h 897065"/>
                  <a:gd name="connsiteX11" fmla="*/ 945524 w 1053921"/>
                  <a:gd name="connsiteY11" fmla="*/ 207136 h 897065"/>
                  <a:gd name="connsiteX0" fmla="*/ 945524 w 1018504"/>
                  <a:gd name="connsiteY0" fmla="*/ 207136 h 897065"/>
                  <a:gd name="connsiteX1" fmla="*/ 733022 w 1018504"/>
                  <a:gd name="connsiteY1" fmla="*/ 59029 h 897065"/>
                  <a:gd name="connsiteX2" fmla="*/ 243626 w 1018504"/>
                  <a:gd name="connsiteY2" fmla="*/ 91225 h 897065"/>
                  <a:gd name="connsiteX3" fmla="*/ 50442 w 1018504"/>
                  <a:gd name="connsiteY3" fmla="*/ 612820 h 897065"/>
                  <a:gd name="connsiteX4" fmla="*/ 204989 w 1018504"/>
                  <a:gd name="connsiteY4" fmla="*/ 854791 h 897065"/>
                  <a:gd name="connsiteX5" fmla="*/ 964841 w 1018504"/>
                  <a:gd name="connsiteY5" fmla="*/ 854791 h 897065"/>
                  <a:gd name="connsiteX6" fmla="*/ 971282 w 1018504"/>
                  <a:gd name="connsiteY6" fmla="*/ 664336 h 897065"/>
                  <a:gd name="connsiteX7" fmla="*/ 713705 w 1018504"/>
                  <a:gd name="connsiteY7" fmla="*/ 735171 h 897065"/>
                  <a:gd name="connsiteX8" fmla="*/ 810295 w 1018504"/>
                  <a:gd name="connsiteY8" fmla="*/ 574184 h 897065"/>
                  <a:gd name="connsiteX9" fmla="*/ 430368 w 1018504"/>
                  <a:gd name="connsiteY9" fmla="*/ 426077 h 897065"/>
                  <a:gd name="connsiteX10" fmla="*/ 836053 w 1018504"/>
                  <a:gd name="connsiteY10" fmla="*/ 310167 h 897065"/>
                  <a:gd name="connsiteX11" fmla="*/ 919766 w 1018504"/>
                  <a:gd name="connsiteY11" fmla="*/ 323046 h 897065"/>
                  <a:gd name="connsiteX12" fmla="*/ 945524 w 1018504"/>
                  <a:gd name="connsiteY12" fmla="*/ 207136 h 897065"/>
                  <a:gd name="connsiteX0" fmla="*/ 945524 w 1018504"/>
                  <a:gd name="connsiteY0" fmla="*/ 207136 h 897065"/>
                  <a:gd name="connsiteX1" fmla="*/ 733022 w 1018504"/>
                  <a:gd name="connsiteY1" fmla="*/ 59029 h 897065"/>
                  <a:gd name="connsiteX2" fmla="*/ 243626 w 1018504"/>
                  <a:gd name="connsiteY2" fmla="*/ 91225 h 897065"/>
                  <a:gd name="connsiteX3" fmla="*/ 50442 w 1018504"/>
                  <a:gd name="connsiteY3" fmla="*/ 612820 h 897065"/>
                  <a:gd name="connsiteX4" fmla="*/ 204989 w 1018504"/>
                  <a:gd name="connsiteY4" fmla="*/ 854791 h 897065"/>
                  <a:gd name="connsiteX5" fmla="*/ 964841 w 1018504"/>
                  <a:gd name="connsiteY5" fmla="*/ 854791 h 897065"/>
                  <a:gd name="connsiteX6" fmla="*/ 971282 w 1018504"/>
                  <a:gd name="connsiteY6" fmla="*/ 664336 h 897065"/>
                  <a:gd name="connsiteX7" fmla="*/ 713705 w 1018504"/>
                  <a:gd name="connsiteY7" fmla="*/ 735171 h 897065"/>
                  <a:gd name="connsiteX8" fmla="*/ 810295 w 1018504"/>
                  <a:gd name="connsiteY8" fmla="*/ 574184 h 897065"/>
                  <a:gd name="connsiteX9" fmla="*/ 430368 w 1018504"/>
                  <a:gd name="connsiteY9" fmla="*/ 426077 h 897065"/>
                  <a:gd name="connsiteX10" fmla="*/ 861811 w 1018504"/>
                  <a:gd name="connsiteY10" fmla="*/ 355243 h 897065"/>
                  <a:gd name="connsiteX11" fmla="*/ 919766 w 1018504"/>
                  <a:gd name="connsiteY11" fmla="*/ 323046 h 897065"/>
                  <a:gd name="connsiteX12" fmla="*/ 945524 w 1018504"/>
                  <a:gd name="connsiteY12" fmla="*/ 207136 h 897065"/>
                  <a:gd name="connsiteX0" fmla="*/ 945524 w 1018504"/>
                  <a:gd name="connsiteY0" fmla="*/ 207136 h 897065"/>
                  <a:gd name="connsiteX1" fmla="*/ 733022 w 1018504"/>
                  <a:gd name="connsiteY1" fmla="*/ 59029 h 897065"/>
                  <a:gd name="connsiteX2" fmla="*/ 243626 w 1018504"/>
                  <a:gd name="connsiteY2" fmla="*/ 91225 h 897065"/>
                  <a:gd name="connsiteX3" fmla="*/ 50442 w 1018504"/>
                  <a:gd name="connsiteY3" fmla="*/ 612820 h 897065"/>
                  <a:gd name="connsiteX4" fmla="*/ 204989 w 1018504"/>
                  <a:gd name="connsiteY4" fmla="*/ 854791 h 897065"/>
                  <a:gd name="connsiteX5" fmla="*/ 964841 w 1018504"/>
                  <a:gd name="connsiteY5" fmla="*/ 854791 h 897065"/>
                  <a:gd name="connsiteX6" fmla="*/ 939084 w 1018504"/>
                  <a:gd name="connsiteY6" fmla="*/ 683654 h 897065"/>
                  <a:gd name="connsiteX7" fmla="*/ 713705 w 1018504"/>
                  <a:gd name="connsiteY7" fmla="*/ 735171 h 897065"/>
                  <a:gd name="connsiteX8" fmla="*/ 810295 w 1018504"/>
                  <a:gd name="connsiteY8" fmla="*/ 574184 h 897065"/>
                  <a:gd name="connsiteX9" fmla="*/ 430368 w 1018504"/>
                  <a:gd name="connsiteY9" fmla="*/ 426077 h 897065"/>
                  <a:gd name="connsiteX10" fmla="*/ 861811 w 1018504"/>
                  <a:gd name="connsiteY10" fmla="*/ 355243 h 897065"/>
                  <a:gd name="connsiteX11" fmla="*/ 919766 w 1018504"/>
                  <a:gd name="connsiteY11" fmla="*/ 323046 h 897065"/>
                  <a:gd name="connsiteX12" fmla="*/ 945524 w 1018504"/>
                  <a:gd name="connsiteY12" fmla="*/ 207136 h 897065"/>
                  <a:gd name="connsiteX0" fmla="*/ 945524 w 1018504"/>
                  <a:gd name="connsiteY0" fmla="*/ 207136 h 897065"/>
                  <a:gd name="connsiteX1" fmla="*/ 733022 w 1018504"/>
                  <a:gd name="connsiteY1" fmla="*/ 59029 h 897065"/>
                  <a:gd name="connsiteX2" fmla="*/ 243626 w 1018504"/>
                  <a:gd name="connsiteY2" fmla="*/ 91225 h 897065"/>
                  <a:gd name="connsiteX3" fmla="*/ 50442 w 1018504"/>
                  <a:gd name="connsiteY3" fmla="*/ 612820 h 897065"/>
                  <a:gd name="connsiteX4" fmla="*/ 204989 w 1018504"/>
                  <a:gd name="connsiteY4" fmla="*/ 854791 h 897065"/>
                  <a:gd name="connsiteX5" fmla="*/ 964841 w 1018504"/>
                  <a:gd name="connsiteY5" fmla="*/ 854791 h 897065"/>
                  <a:gd name="connsiteX6" fmla="*/ 977720 w 1018504"/>
                  <a:gd name="connsiteY6" fmla="*/ 696533 h 897065"/>
                  <a:gd name="connsiteX7" fmla="*/ 713705 w 1018504"/>
                  <a:gd name="connsiteY7" fmla="*/ 735171 h 897065"/>
                  <a:gd name="connsiteX8" fmla="*/ 810295 w 1018504"/>
                  <a:gd name="connsiteY8" fmla="*/ 574184 h 897065"/>
                  <a:gd name="connsiteX9" fmla="*/ 430368 w 1018504"/>
                  <a:gd name="connsiteY9" fmla="*/ 426077 h 897065"/>
                  <a:gd name="connsiteX10" fmla="*/ 861811 w 1018504"/>
                  <a:gd name="connsiteY10" fmla="*/ 355243 h 897065"/>
                  <a:gd name="connsiteX11" fmla="*/ 919766 w 1018504"/>
                  <a:gd name="connsiteY11" fmla="*/ 323046 h 897065"/>
                  <a:gd name="connsiteX12" fmla="*/ 945524 w 1018504"/>
                  <a:gd name="connsiteY12" fmla="*/ 207136 h 897065"/>
                  <a:gd name="connsiteX0" fmla="*/ 945524 w 1027088"/>
                  <a:gd name="connsiteY0" fmla="*/ 207136 h 897065"/>
                  <a:gd name="connsiteX1" fmla="*/ 733022 w 1027088"/>
                  <a:gd name="connsiteY1" fmla="*/ 59029 h 897065"/>
                  <a:gd name="connsiteX2" fmla="*/ 243626 w 1027088"/>
                  <a:gd name="connsiteY2" fmla="*/ 91225 h 897065"/>
                  <a:gd name="connsiteX3" fmla="*/ 50442 w 1027088"/>
                  <a:gd name="connsiteY3" fmla="*/ 612820 h 897065"/>
                  <a:gd name="connsiteX4" fmla="*/ 204989 w 1027088"/>
                  <a:gd name="connsiteY4" fmla="*/ 854791 h 897065"/>
                  <a:gd name="connsiteX5" fmla="*/ 964841 w 1027088"/>
                  <a:gd name="connsiteY5" fmla="*/ 854791 h 897065"/>
                  <a:gd name="connsiteX6" fmla="*/ 977720 w 1027088"/>
                  <a:gd name="connsiteY6" fmla="*/ 696533 h 897065"/>
                  <a:gd name="connsiteX7" fmla="*/ 713705 w 1027088"/>
                  <a:gd name="connsiteY7" fmla="*/ 735171 h 897065"/>
                  <a:gd name="connsiteX8" fmla="*/ 810295 w 1027088"/>
                  <a:gd name="connsiteY8" fmla="*/ 574184 h 897065"/>
                  <a:gd name="connsiteX9" fmla="*/ 430368 w 1027088"/>
                  <a:gd name="connsiteY9" fmla="*/ 426077 h 897065"/>
                  <a:gd name="connsiteX10" fmla="*/ 861811 w 1027088"/>
                  <a:gd name="connsiteY10" fmla="*/ 355243 h 897065"/>
                  <a:gd name="connsiteX11" fmla="*/ 919766 w 1027088"/>
                  <a:gd name="connsiteY11" fmla="*/ 323046 h 897065"/>
                  <a:gd name="connsiteX12" fmla="*/ 945524 w 1027088"/>
                  <a:gd name="connsiteY12" fmla="*/ 207136 h 897065"/>
                  <a:gd name="connsiteX0" fmla="*/ 945524 w 1095776"/>
                  <a:gd name="connsiteY0" fmla="*/ 207136 h 897065"/>
                  <a:gd name="connsiteX1" fmla="*/ 733022 w 1095776"/>
                  <a:gd name="connsiteY1" fmla="*/ 59029 h 897065"/>
                  <a:gd name="connsiteX2" fmla="*/ 243626 w 1095776"/>
                  <a:gd name="connsiteY2" fmla="*/ 91225 h 897065"/>
                  <a:gd name="connsiteX3" fmla="*/ 50442 w 1095776"/>
                  <a:gd name="connsiteY3" fmla="*/ 612820 h 897065"/>
                  <a:gd name="connsiteX4" fmla="*/ 204989 w 1095776"/>
                  <a:gd name="connsiteY4" fmla="*/ 854791 h 897065"/>
                  <a:gd name="connsiteX5" fmla="*/ 964841 w 1095776"/>
                  <a:gd name="connsiteY5" fmla="*/ 854791 h 897065"/>
                  <a:gd name="connsiteX6" fmla="*/ 1009918 w 1095776"/>
                  <a:gd name="connsiteY6" fmla="*/ 854791 h 897065"/>
                  <a:gd name="connsiteX7" fmla="*/ 977720 w 1095776"/>
                  <a:gd name="connsiteY7" fmla="*/ 696533 h 897065"/>
                  <a:gd name="connsiteX8" fmla="*/ 713705 w 1095776"/>
                  <a:gd name="connsiteY8" fmla="*/ 735171 h 897065"/>
                  <a:gd name="connsiteX9" fmla="*/ 810295 w 1095776"/>
                  <a:gd name="connsiteY9" fmla="*/ 574184 h 897065"/>
                  <a:gd name="connsiteX10" fmla="*/ 430368 w 1095776"/>
                  <a:gd name="connsiteY10" fmla="*/ 426077 h 897065"/>
                  <a:gd name="connsiteX11" fmla="*/ 861811 w 1095776"/>
                  <a:gd name="connsiteY11" fmla="*/ 355243 h 897065"/>
                  <a:gd name="connsiteX12" fmla="*/ 919766 w 1095776"/>
                  <a:gd name="connsiteY12" fmla="*/ 323046 h 897065"/>
                  <a:gd name="connsiteX13" fmla="*/ 945524 w 1095776"/>
                  <a:gd name="connsiteY13" fmla="*/ 207136 h 897065"/>
                  <a:gd name="connsiteX0" fmla="*/ 945524 w 1095776"/>
                  <a:gd name="connsiteY0" fmla="*/ 207136 h 897065"/>
                  <a:gd name="connsiteX1" fmla="*/ 733022 w 1095776"/>
                  <a:gd name="connsiteY1" fmla="*/ 59029 h 897065"/>
                  <a:gd name="connsiteX2" fmla="*/ 243626 w 1095776"/>
                  <a:gd name="connsiteY2" fmla="*/ 91225 h 897065"/>
                  <a:gd name="connsiteX3" fmla="*/ 50442 w 1095776"/>
                  <a:gd name="connsiteY3" fmla="*/ 612820 h 897065"/>
                  <a:gd name="connsiteX4" fmla="*/ 204989 w 1095776"/>
                  <a:gd name="connsiteY4" fmla="*/ 854791 h 897065"/>
                  <a:gd name="connsiteX5" fmla="*/ 964841 w 1095776"/>
                  <a:gd name="connsiteY5" fmla="*/ 854791 h 897065"/>
                  <a:gd name="connsiteX6" fmla="*/ 977721 w 1095776"/>
                  <a:gd name="connsiteY6" fmla="*/ 854791 h 897065"/>
                  <a:gd name="connsiteX7" fmla="*/ 977720 w 1095776"/>
                  <a:gd name="connsiteY7" fmla="*/ 696533 h 897065"/>
                  <a:gd name="connsiteX8" fmla="*/ 713705 w 1095776"/>
                  <a:gd name="connsiteY8" fmla="*/ 735171 h 897065"/>
                  <a:gd name="connsiteX9" fmla="*/ 810295 w 1095776"/>
                  <a:gd name="connsiteY9" fmla="*/ 574184 h 897065"/>
                  <a:gd name="connsiteX10" fmla="*/ 430368 w 1095776"/>
                  <a:gd name="connsiteY10" fmla="*/ 426077 h 897065"/>
                  <a:gd name="connsiteX11" fmla="*/ 861811 w 1095776"/>
                  <a:gd name="connsiteY11" fmla="*/ 355243 h 897065"/>
                  <a:gd name="connsiteX12" fmla="*/ 919766 w 1095776"/>
                  <a:gd name="connsiteY12" fmla="*/ 323046 h 897065"/>
                  <a:gd name="connsiteX13" fmla="*/ 945524 w 1095776"/>
                  <a:gd name="connsiteY13" fmla="*/ 207136 h 897065"/>
                  <a:gd name="connsiteX0" fmla="*/ 945524 w 1095776"/>
                  <a:gd name="connsiteY0" fmla="*/ 207136 h 897065"/>
                  <a:gd name="connsiteX1" fmla="*/ 733022 w 1095776"/>
                  <a:gd name="connsiteY1" fmla="*/ 59029 h 897065"/>
                  <a:gd name="connsiteX2" fmla="*/ 243626 w 1095776"/>
                  <a:gd name="connsiteY2" fmla="*/ 91225 h 897065"/>
                  <a:gd name="connsiteX3" fmla="*/ 50442 w 1095776"/>
                  <a:gd name="connsiteY3" fmla="*/ 612820 h 897065"/>
                  <a:gd name="connsiteX4" fmla="*/ 204989 w 1095776"/>
                  <a:gd name="connsiteY4" fmla="*/ 854791 h 897065"/>
                  <a:gd name="connsiteX5" fmla="*/ 964841 w 1095776"/>
                  <a:gd name="connsiteY5" fmla="*/ 854791 h 897065"/>
                  <a:gd name="connsiteX6" fmla="*/ 977721 w 1095776"/>
                  <a:gd name="connsiteY6" fmla="*/ 854791 h 897065"/>
                  <a:gd name="connsiteX7" fmla="*/ 977720 w 1095776"/>
                  <a:gd name="connsiteY7" fmla="*/ 696533 h 897065"/>
                  <a:gd name="connsiteX8" fmla="*/ 713705 w 1095776"/>
                  <a:gd name="connsiteY8" fmla="*/ 735171 h 897065"/>
                  <a:gd name="connsiteX9" fmla="*/ 810295 w 1095776"/>
                  <a:gd name="connsiteY9" fmla="*/ 574184 h 897065"/>
                  <a:gd name="connsiteX10" fmla="*/ 430368 w 1095776"/>
                  <a:gd name="connsiteY10" fmla="*/ 426077 h 897065"/>
                  <a:gd name="connsiteX11" fmla="*/ 861811 w 1095776"/>
                  <a:gd name="connsiteY11" fmla="*/ 355243 h 897065"/>
                  <a:gd name="connsiteX12" fmla="*/ 919766 w 1095776"/>
                  <a:gd name="connsiteY12" fmla="*/ 323046 h 897065"/>
                  <a:gd name="connsiteX13" fmla="*/ 945524 w 1095776"/>
                  <a:gd name="connsiteY13" fmla="*/ 207136 h 897065"/>
                  <a:gd name="connsiteX0" fmla="*/ 945524 w 1095776"/>
                  <a:gd name="connsiteY0" fmla="*/ 207136 h 897065"/>
                  <a:gd name="connsiteX1" fmla="*/ 733022 w 1095776"/>
                  <a:gd name="connsiteY1" fmla="*/ 59029 h 897065"/>
                  <a:gd name="connsiteX2" fmla="*/ 243626 w 1095776"/>
                  <a:gd name="connsiteY2" fmla="*/ 91225 h 897065"/>
                  <a:gd name="connsiteX3" fmla="*/ 50442 w 1095776"/>
                  <a:gd name="connsiteY3" fmla="*/ 612820 h 897065"/>
                  <a:gd name="connsiteX4" fmla="*/ 204989 w 1095776"/>
                  <a:gd name="connsiteY4" fmla="*/ 854791 h 897065"/>
                  <a:gd name="connsiteX5" fmla="*/ 964841 w 1095776"/>
                  <a:gd name="connsiteY5" fmla="*/ 854791 h 897065"/>
                  <a:gd name="connsiteX6" fmla="*/ 977721 w 1095776"/>
                  <a:gd name="connsiteY6" fmla="*/ 854791 h 897065"/>
                  <a:gd name="connsiteX7" fmla="*/ 977720 w 1095776"/>
                  <a:gd name="connsiteY7" fmla="*/ 696533 h 897065"/>
                  <a:gd name="connsiteX8" fmla="*/ 713705 w 1095776"/>
                  <a:gd name="connsiteY8" fmla="*/ 735171 h 897065"/>
                  <a:gd name="connsiteX9" fmla="*/ 810295 w 1095776"/>
                  <a:gd name="connsiteY9" fmla="*/ 574184 h 897065"/>
                  <a:gd name="connsiteX10" fmla="*/ 430368 w 1095776"/>
                  <a:gd name="connsiteY10" fmla="*/ 426077 h 897065"/>
                  <a:gd name="connsiteX11" fmla="*/ 861811 w 1095776"/>
                  <a:gd name="connsiteY11" fmla="*/ 355243 h 897065"/>
                  <a:gd name="connsiteX12" fmla="*/ 919766 w 1095776"/>
                  <a:gd name="connsiteY12" fmla="*/ 323046 h 897065"/>
                  <a:gd name="connsiteX13" fmla="*/ 945524 w 1095776"/>
                  <a:gd name="connsiteY13" fmla="*/ 207136 h 897065"/>
                  <a:gd name="connsiteX0" fmla="*/ 945524 w 1113426"/>
                  <a:gd name="connsiteY0" fmla="*/ 207136 h 897065"/>
                  <a:gd name="connsiteX1" fmla="*/ 733022 w 1113426"/>
                  <a:gd name="connsiteY1" fmla="*/ 59029 h 897065"/>
                  <a:gd name="connsiteX2" fmla="*/ 243626 w 1113426"/>
                  <a:gd name="connsiteY2" fmla="*/ 91225 h 897065"/>
                  <a:gd name="connsiteX3" fmla="*/ 50442 w 1113426"/>
                  <a:gd name="connsiteY3" fmla="*/ 612820 h 897065"/>
                  <a:gd name="connsiteX4" fmla="*/ 204989 w 1113426"/>
                  <a:gd name="connsiteY4" fmla="*/ 854791 h 897065"/>
                  <a:gd name="connsiteX5" fmla="*/ 964841 w 1113426"/>
                  <a:gd name="connsiteY5" fmla="*/ 854791 h 897065"/>
                  <a:gd name="connsiteX6" fmla="*/ 1079082 w 1113426"/>
                  <a:gd name="connsiteY6" fmla="*/ 790575 h 897065"/>
                  <a:gd name="connsiteX7" fmla="*/ 977720 w 1113426"/>
                  <a:gd name="connsiteY7" fmla="*/ 696533 h 897065"/>
                  <a:gd name="connsiteX8" fmla="*/ 713705 w 1113426"/>
                  <a:gd name="connsiteY8" fmla="*/ 735171 h 897065"/>
                  <a:gd name="connsiteX9" fmla="*/ 810295 w 1113426"/>
                  <a:gd name="connsiteY9" fmla="*/ 574184 h 897065"/>
                  <a:gd name="connsiteX10" fmla="*/ 430368 w 1113426"/>
                  <a:gd name="connsiteY10" fmla="*/ 426077 h 897065"/>
                  <a:gd name="connsiteX11" fmla="*/ 861811 w 1113426"/>
                  <a:gd name="connsiteY11" fmla="*/ 355243 h 897065"/>
                  <a:gd name="connsiteX12" fmla="*/ 919766 w 1113426"/>
                  <a:gd name="connsiteY12" fmla="*/ 323046 h 897065"/>
                  <a:gd name="connsiteX13" fmla="*/ 945524 w 1113426"/>
                  <a:gd name="connsiteY13" fmla="*/ 207136 h 897065"/>
                  <a:gd name="connsiteX0" fmla="*/ 945524 w 1095776"/>
                  <a:gd name="connsiteY0" fmla="*/ 207136 h 897065"/>
                  <a:gd name="connsiteX1" fmla="*/ 733022 w 1095776"/>
                  <a:gd name="connsiteY1" fmla="*/ 59029 h 897065"/>
                  <a:gd name="connsiteX2" fmla="*/ 243626 w 1095776"/>
                  <a:gd name="connsiteY2" fmla="*/ 91225 h 897065"/>
                  <a:gd name="connsiteX3" fmla="*/ 50442 w 1095776"/>
                  <a:gd name="connsiteY3" fmla="*/ 612820 h 897065"/>
                  <a:gd name="connsiteX4" fmla="*/ 204989 w 1095776"/>
                  <a:gd name="connsiteY4" fmla="*/ 854791 h 897065"/>
                  <a:gd name="connsiteX5" fmla="*/ 964841 w 1095776"/>
                  <a:gd name="connsiteY5" fmla="*/ 854791 h 897065"/>
                  <a:gd name="connsiteX6" fmla="*/ 1023794 w 1095776"/>
                  <a:gd name="connsiteY6" fmla="*/ 790575 h 897065"/>
                  <a:gd name="connsiteX7" fmla="*/ 977720 w 1095776"/>
                  <a:gd name="connsiteY7" fmla="*/ 696533 h 897065"/>
                  <a:gd name="connsiteX8" fmla="*/ 713705 w 1095776"/>
                  <a:gd name="connsiteY8" fmla="*/ 735171 h 897065"/>
                  <a:gd name="connsiteX9" fmla="*/ 810295 w 1095776"/>
                  <a:gd name="connsiteY9" fmla="*/ 574184 h 897065"/>
                  <a:gd name="connsiteX10" fmla="*/ 430368 w 1095776"/>
                  <a:gd name="connsiteY10" fmla="*/ 426077 h 897065"/>
                  <a:gd name="connsiteX11" fmla="*/ 861811 w 1095776"/>
                  <a:gd name="connsiteY11" fmla="*/ 355243 h 897065"/>
                  <a:gd name="connsiteX12" fmla="*/ 919766 w 1095776"/>
                  <a:gd name="connsiteY12" fmla="*/ 323046 h 897065"/>
                  <a:gd name="connsiteX13" fmla="*/ 945524 w 1095776"/>
                  <a:gd name="connsiteY13" fmla="*/ 207136 h 897065"/>
                  <a:gd name="connsiteX0" fmla="*/ 945524 w 1122640"/>
                  <a:gd name="connsiteY0" fmla="*/ 207136 h 897065"/>
                  <a:gd name="connsiteX1" fmla="*/ 733022 w 1122640"/>
                  <a:gd name="connsiteY1" fmla="*/ 59029 h 897065"/>
                  <a:gd name="connsiteX2" fmla="*/ 243626 w 1122640"/>
                  <a:gd name="connsiteY2" fmla="*/ 91225 h 897065"/>
                  <a:gd name="connsiteX3" fmla="*/ 50442 w 1122640"/>
                  <a:gd name="connsiteY3" fmla="*/ 612820 h 897065"/>
                  <a:gd name="connsiteX4" fmla="*/ 204989 w 1122640"/>
                  <a:gd name="connsiteY4" fmla="*/ 854791 h 897065"/>
                  <a:gd name="connsiteX5" fmla="*/ 964841 w 1122640"/>
                  <a:gd name="connsiteY5" fmla="*/ 854791 h 897065"/>
                  <a:gd name="connsiteX6" fmla="*/ 1088296 w 1122640"/>
                  <a:gd name="connsiteY6" fmla="*/ 790575 h 897065"/>
                  <a:gd name="connsiteX7" fmla="*/ 977720 w 1122640"/>
                  <a:gd name="connsiteY7" fmla="*/ 696533 h 897065"/>
                  <a:gd name="connsiteX8" fmla="*/ 713705 w 1122640"/>
                  <a:gd name="connsiteY8" fmla="*/ 735171 h 897065"/>
                  <a:gd name="connsiteX9" fmla="*/ 810295 w 1122640"/>
                  <a:gd name="connsiteY9" fmla="*/ 574184 h 897065"/>
                  <a:gd name="connsiteX10" fmla="*/ 430368 w 1122640"/>
                  <a:gd name="connsiteY10" fmla="*/ 426077 h 897065"/>
                  <a:gd name="connsiteX11" fmla="*/ 861811 w 1122640"/>
                  <a:gd name="connsiteY11" fmla="*/ 355243 h 897065"/>
                  <a:gd name="connsiteX12" fmla="*/ 919766 w 1122640"/>
                  <a:gd name="connsiteY12" fmla="*/ 323046 h 897065"/>
                  <a:gd name="connsiteX13" fmla="*/ 945524 w 1122640"/>
                  <a:gd name="connsiteY13" fmla="*/ 207136 h 897065"/>
                  <a:gd name="connsiteX0" fmla="*/ 945524 w 1122640"/>
                  <a:gd name="connsiteY0" fmla="*/ 207136 h 897065"/>
                  <a:gd name="connsiteX1" fmla="*/ 733022 w 1122640"/>
                  <a:gd name="connsiteY1" fmla="*/ 59029 h 897065"/>
                  <a:gd name="connsiteX2" fmla="*/ 243626 w 1122640"/>
                  <a:gd name="connsiteY2" fmla="*/ 91225 h 897065"/>
                  <a:gd name="connsiteX3" fmla="*/ 50442 w 1122640"/>
                  <a:gd name="connsiteY3" fmla="*/ 612820 h 897065"/>
                  <a:gd name="connsiteX4" fmla="*/ 204989 w 1122640"/>
                  <a:gd name="connsiteY4" fmla="*/ 854791 h 897065"/>
                  <a:gd name="connsiteX5" fmla="*/ 964841 w 1122640"/>
                  <a:gd name="connsiteY5" fmla="*/ 854791 h 897065"/>
                  <a:gd name="connsiteX6" fmla="*/ 1088296 w 1122640"/>
                  <a:gd name="connsiteY6" fmla="*/ 790575 h 897065"/>
                  <a:gd name="connsiteX7" fmla="*/ 977720 w 1122640"/>
                  <a:gd name="connsiteY7" fmla="*/ 696533 h 897065"/>
                  <a:gd name="connsiteX8" fmla="*/ 713705 w 1122640"/>
                  <a:gd name="connsiteY8" fmla="*/ 735171 h 897065"/>
                  <a:gd name="connsiteX9" fmla="*/ 1036055 w 1122640"/>
                  <a:gd name="connsiteY9" fmla="*/ 574184 h 897065"/>
                  <a:gd name="connsiteX10" fmla="*/ 430368 w 1122640"/>
                  <a:gd name="connsiteY10" fmla="*/ 426077 h 897065"/>
                  <a:gd name="connsiteX11" fmla="*/ 861811 w 1122640"/>
                  <a:gd name="connsiteY11" fmla="*/ 355243 h 897065"/>
                  <a:gd name="connsiteX12" fmla="*/ 919766 w 1122640"/>
                  <a:gd name="connsiteY12" fmla="*/ 323046 h 897065"/>
                  <a:gd name="connsiteX13" fmla="*/ 945524 w 1122640"/>
                  <a:gd name="connsiteY13" fmla="*/ 207136 h 897065"/>
                  <a:gd name="connsiteX0" fmla="*/ 945524 w 1122640"/>
                  <a:gd name="connsiteY0" fmla="*/ 207136 h 897065"/>
                  <a:gd name="connsiteX1" fmla="*/ 733022 w 1122640"/>
                  <a:gd name="connsiteY1" fmla="*/ 59029 h 897065"/>
                  <a:gd name="connsiteX2" fmla="*/ 243626 w 1122640"/>
                  <a:gd name="connsiteY2" fmla="*/ 91225 h 897065"/>
                  <a:gd name="connsiteX3" fmla="*/ 50442 w 1122640"/>
                  <a:gd name="connsiteY3" fmla="*/ 612820 h 897065"/>
                  <a:gd name="connsiteX4" fmla="*/ 204989 w 1122640"/>
                  <a:gd name="connsiteY4" fmla="*/ 854791 h 897065"/>
                  <a:gd name="connsiteX5" fmla="*/ 964841 w 1122640"/>
                  <a:gd name="connsiteY5" fmla="*/ 854791 h 897065"/>
                  <a:gd name="connsiteX6" fmla="*/ 1088296 w 1122640"/>
                  <a:gd name="connsiteY6" fmla="*/ 790575 h 897065"/>
                  <a:gd name="connsiteX7" fmla="*/ 977720 w 1122640"/>
                  <a:gd name="connsiteY7" fmla="*/ 696533 h 897065"/>
                  <a:gd name="connsiteX8" fmla="*/ 713705 w 1122640"/>
                  <a:gd name="connsiteY8" fmla="*/ 735171 h 897065"/>
                  <a:gd name="connsiteX9" fmla="*/ 1031448 w 1122640"/>
                  <a:gd name="connsiteY9" fmla="*/ 632825 h 897065"/>
                  <a:gd name="connsiteX10" fmla="*/ 430368 w 1122640"/>
                  <a:gd name="connsiteY10" fmla="*/ 426077 h 897065"/>
                  <a:gd name="connsiteX11" fmla="*/ 861811 w 1122640"/>
                  <a:gd name="connsiteY11" fmla="*/ 355243 h 897065"/>
                  <a:gd name="connsiteX12" fmla="*/ 919766 w 1122640"/>
                  <a:gd name="connsiteY12" fmla="*/ 323046 h 897065"/>
                  <a:gd name="connsiteX13" fmla="*/ 945524 w 1122640"/>
                  <a:gd name="connsiteY13" fmla="*/ 207136 h 897065"/>
                  <a:gd name="connsiteX0" fmla="*/ 945524 w 1122640"/>
                  <a:gd name="connsiteY0" fmla="*/ 207136 h 897065"/>
                  <a:gd name="connsiteX1" fmla="*/ 733022 w 1122640"/>
                  <a:gd name="connsiteY1" fmla="*/ 59029 h 897065"/>
                  <a:gd name="connsiteX2" fmla="*/ 243626 w 1122640"/>
                  <a:gd name="connsiteY2" fmla="*/ 91225 h 897065"/>
                  <a:gd name="connsiteX3" fmla="*/ 50442 w 1122640"/>
                  <a:gd name="connsiteY3" fmla="*/ 612820 h 897065"/>
                  <a:gd name="connsiteX4" fmla="*/ 204989 w 1122640"/>
                  <a:gd name="connsiteY4" fmla="*/ 854791 h 897065"/>
                  <a:gd name="connsiteX5" fmla="*/ 964841 w 1122640"/>
                  <a:gd name="connsiteY5" fmla="*/ 854791 h 897065"/>
                  <a:gd name="connsiteX6" fmla="*/ 1088296 w 1122640"/>
                  <a:gd name="connsiteY6" fmla="*/ 790575 h 897065"/>
                  <a:gd name="connsiteX7" fmla="*/ 977720 w 1122640"/>
                  <a:gd name="connsiteY7" fmla="*/ 696533 h 897065"/>
                  <a:gd name="connsiteX8" fmla="*/ 713705 w 1122640"/>
                  <a:gd name="connsiteY8" fmla="*/ 735171 h 897065"/>
                  <a:gd name="connsiteX9" fmla="*/ 976159 w 1122640"/>
                  <a:gd name="connsiteY9" fmla="*/ 385696 h 897065"/>
                  <a:gd name="connsiteX10" fmla="*/ 430368 w 1122640"/>
                  <a:gd name="connsiteY10" fmla="*/ 426077 h 897065"/>
                  <a:gd name="connsiteX11" fmla="*/ 861811 w 1122640"/>
                  <a:gd name="connsiteY11" fmla="*/ 355243 h 897065"/>
                  <a:gd name="connsiteX12" fmla="*/ 919766 w 1122640"/>
                  <a:gd name="connsiteY12" fmla="*/ 323046 h 897065"/>
                  <a:gd name="connsiteX13" fmla="*/ 945524 w 1122640"/>
                  <a:gd name="connsiteY13" fmla="*/ 207136 h 897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2640" h="897065">
                    <a:moveTo>
                      <a:pt x="945524" y="207136"/>
                    </a:moveTo>
                    <a:cubicBezTo>
                      <a:pt x="929425" y="166353"/>
                      <a:pt x="850005" y="78348"/>
                      <a:pt x="733022" y="59029"/>
                    </a:cubicBezTo>
                    <a:cubicBezTo>
                      <a:pt x="616039" y="39711"/>
                      <a:pt x="358463" y="0"/>
                      <a:pt x="243626" y="91225"/>
                    </a:cubicBezTo>
                    <a:cubicBezTo>
                      <a:pt x="100885" y="167425"/>
                      <a:pt x="0" y="320899"/>
                      <a:pt x="50442" y="612820"/>
                    </a:cubicBezTo>
                    <a:cubicBezTo>
                      <a:pt x="68687" y="660042"/>
                      <a:pt x="69761" y="805422"/>
                      <a:pt x="204989" y="854791"/>
                    </a:cubicBezTo>
                    <a:cubicBezTo>
                      <a:pt x="421783" y="873200"/>
                      <a:pt x="722289" y="897065"/>
                      <a:pt x="964841" y="854791"/>
                    </a:cubicBezTo>
                    <a:cubicBezTo>
                      <a:pt x="1095776" y="847733"/>
                      <a:pt x="1086149" y="816951"/>
                      <a:pt x="1088296" y="790575"/>
                    </a:cubicBezTo>
                    <a:cubicBezTo>
                      <a:pt x="1122640" y="724579"/>
                      <a:pt x="1023869" y="709412"/>
                      <a:pt x="977720" y="696533"/>
                    </a:cubicBezTo>
                    <a:lnTo>
                      <a:pt x="713705" y="735171"/>
                    </a:lnTo>
                    <a:cubicBezTo>
                      <a:pt x="745902" y="681509"/>
                      <a:pt x="1027675" y="387843"/>
                      <a:pt x="976159" y="385696"/>
                    </a:cubicBezTo>
                    <a:cubicBezTo>
                      <a:pt x="813026" y="336327"/>
                      <a:pt x="226453" y="700826"/>
                      <a:pt x="430368" y="426077"/>
                    </a:cubicBezTo>
                    <a:cubicBezTo>
                      <a:pt x="426075" y="371342"/>
                      <a:pt x="777025" y="409978"/>
                      <a:pt x="861811" y="355243"/>
                    </a:cubicBezTo>
                    <a:cubicBezTo>
                      <a:pt x="953037" y="329485"/>
                      <a:pt x="905814" y="347730"/>
                      <a:pt x="919766" y="323046"/>
                    </a:cubicBezTo>
                    <a:cubicBezTo>
                      <a:pt x="933718" y="298362"/>
                      <a:pt x="986307" y="242553"/>
                      <a:pt x="945524" y="2071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13" name="Forma libre 112">
                <a:extLst>
                  <a:ext uri="{FF2B5EF4-FFF2-40B4-BE49-F238E27FC236}">
                    <a16:creationId xmlns:a16="http://schemas.microsoft.com/office/drawing/2014/main" id="{9BAAD749-6252-6847-99F7-9AC9A620D7F1}"/>
                  </a:ext>
                </a:extLst>
              </p:cNvPr>
              <p:cNvSpPr/>
              <p:nvPr/>
            </p:nvSpPr>
            <p:spPr>
              <a:xfrm rot="3969185" flipV="1">
                <a:off x="10342285" y="4895595"/>
                <a:ext cx="657337" cy="72514"/>
              </a:xfrm>
              <a:custGeom>
                <a:avLst/>
                <a:gdLst>
                  <a:gd name="connsiteX0" fmla="*/ 0 w 1357746"/>
                  <a:gd name="connsiteY0" fmla="*/ 0 h 290945"/>
                  <a:gd name="connsiteX1" fmla="*/ 429491 w 1357746"/>
                  <a:gd name="connsiteY1" fmla="*/ 235527 h 290945"/>
                  <a:gd name="connsiteX2" fmla="*/ 900546 w 1357746"/>
                  <a:gd name="connsiteY2" fmla="*/ 83127 h 290945"/>
                  <a:gd name="connsiteX3" fmla="*/ 1205346 w 1357746"/>
                  <a:gd name="connsiteY3" fmla="*/ 235527 h 290945"/>
                  <a:gd name="connsiteX4" fmla="*/ 1357746 w 1357746"/>
                  <a:gd name="connsiteY4" fmla="*/ 290945 h 29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7746" h="290945">
                    <a:moveTo>
                      <a:pt x="0" y="0"/>
                    </a:moveTo>
                    <a:cubicBezTo>
                      <a:pt x="139700" y="110836"/>
                      <a:pt x="279400" y="221673"/>
                      <a:pt x="429491" y="235527"/>
                    </a:cubicBezTo>
                    <a:cubicBezTo>
                      <a:pt x="579582" y="249382"/>
                      <a:pt x="771237" y="83127"/>
                      <a:pt x="900546" y="83127"/>
                    </a:cubicBezTo>
                    <a:cubicBezTo>
                      <a:pt x="1029855" y="83127"/>
                      <a:pt x="1129146" y="200891"/>
                      <a:pt x="1205346" y="235527"/>
                    </a:cubicBezTo>
                    <a:cubicBezTo>
                      <a:pt x="1281546" y="270163"/>
                      <a:pt x="1319646" y="280554"/>
                      <a:pt x="1357746" y="290945"/>
                    </a:cubicBezTo>
                  </a:path>
                </a:pathLst>
              </a:cu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4" name="112 CuadroTexto">
                <a:extLst>
                  <a:ext uri="{FF2B5EF4-FFF2-40B4-BE49-F238E27FC236}">
                    <a16:creationId xmlns:a16="http://schemas.microsoft.com/office/drawing/2014/main" id="{1740B602-C49A-0847-97A8-81B2186F9754}"/>
                  </a:ext>
                </a:extLst>
              </p:cNvPr>
              <p:cNvSpPr txBox="1"/>
              <p:nvPr/>
            </p:nvSpPr>
            <p:spPr>
              <a:xfrm>
                <a:off x="9495183" y="4069192"/>
                <a:ext cx="1225494" cy="545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schemeClr val="bg2">
                          <a:alpha val="40000"/>
                        </a:schemeClr>
                      </a:outerShdw>
                    </a:effectLst>
                  </a:rPr>
                  <a:t>Separase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schemeClr val="bg2">
                        <a:alpha val="40000"/>
                      </a:schemeClr>
                    </a:outerShdw>
                  </a:effectLst>
                </a:endParaRPr>
              </a:p>
              <a:p>
                <a:pPr algn="ctr">
                  <a:lnSpc>
                    <a:spcPts val="1000"/>
                  </a:lnSpc>
                </a:pPr>
                <a:r>
                  <a:rPr lang="en-U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schemeClr val="bg2">
                          <a:alpha val="40000"/>
                        </a:schemeClr>
                      </a:outerShdw>
                    </a:effectLst>
                  </a:rPr>
                  <a:t>active</a:t>
                </a:r>
              </a:p>
              <a:p>
                <a:pPr>
                  <a:lnSpc>
                    <a:spcPts val="1000"/>
                  </a:lnSpc>
                </a:pPr>
                <a:endPara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5" name="Forma libre 114">
                <a:extLst>
                  <a:ext uri="{FF2B5EF4-FFF2-40B4-BE49-F238E27FC236}">
                    <a16:creationId xmlns:a16="http://schemas.microsoft.com/office/drawing/2014/main" id="{4F31300A-ACB8-654A-A24D-DEEBDA106B4A}"/>
                  </a:ext>
                </a:extLst>
              </p:cNvPr>
              <p:cNvSpPr/>
              <p:nvPr/>
            </p:nvSpPr>
            <p:spPr>
              <a:xfrm rot="3081066">
                <a:off x="10341767" y="4725498"/>
                <a:ext cx="330859" cy="235956"/>
              </a:xfrm>
              <a:custGeom>
                <a:avLst/>
                <a:gdLst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67048 w 585989"/>
                  <a:gd name="connsiteY11" fmla="*/ 57955 h 360608"/>
                  <a:gd name="connsiteX12" fmla="*/ 399245 w 585989"/>
                  <a:gd name="connsiteY12" fmla="*/ 64394 h 360608"/>
                  <a:gd name="connsiteX13" fmla="*/ 437882 w 585989"/>
                  <a:gd name="connsiteY13" fmla="*/ 7727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2958 w 585989"/>
                  <a:gd name="connsiteY16" fmla="*/ 115910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67048 w 585989"/>
                  <a:gd name="connsiteY11" fmla="*/ 57955 h 360608"/>
                  <a:gd name="connsiteX12" fmla="*/ 392805 w 585989"/>
                  <a:gd name="connsiteY12" fmla="*/ 51515 h 360608"/>
                  <a:gd name="connsiteX13" fmla="*/ 437882 w 585989"/>
                  <a:gd name="connsiteY13" fmla="*/ 7727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2958 w 585989"/>
                  <a:gd name="connsiteY16" fmla="*/ 115910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67048 w 585989"/>
                  <a:gd name="connsiteY11" fmla="*/ 57955 h 360608"/>
                  <a:gd name="connsiteX12" fmla="*/ 373487 w 585989"/>
                  <a:gd name="connsiteY12" fmla="*/ 45075 h 360608"/>
                  <a:gd name="connsiteX13" fmla="*/ 437882 w 585989"/>
                  <a:gd name="connsiteY13" fmla="*/ 7727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2958 w 585989"/>
                  <a:gd name="connsiteY16" fmla="*/ 115910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67048 w 585989"/>
                  <a:gd name="connsiteY11" fmla="*/ 57955 h 360608"/>
                  <a:gd name="connsiteX12" fmla="*/ 373487 w 585989"/>
                  <a:gd name="connsiteY12" fmla="*/ 45075 h 360608"/>
                  <a:gd name="connsiteX13" fmla="*/ 437882 w 585989"/>
                  <a:gd name="connsiteY13" fmla="*/ 8371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2958 w 585989"/>
                  <a:gd name="connsiteY16" fmla="*/ 115910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67048 w 585989"/>
                  <a:gd name="connsiteY11" fmla="*/ 57955 h 360608"/>
                  <a:gd name="connsiteX12" fmla="*/ 361764 w 585989"/>
                  <a:gd name="connsiteY12" fmla="*/ 33352 h 360608"/>
                  <a:gd name="connsiteX13" fmla="*/ 437882 w 585989"/>
                  <a:gd name="connsiteY13" fmla="*/ 8371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2958 w 585989"/>
                  <a:gd name="connsiteY16" fmla="*/ 115910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51417 w 585989"/>
                  <a:gd name="connsiteY11" fmla="*/ 34508 h 360608"/>
                  <a:gd name="connsiteX12" fmla="*/ 361764 w 585989"/>
                  <a:gd name="connsiteY12" fmla="*/ 33352 h 360608"/>
                  <a:gd name="connsiteX13" fmla="*/ 437882 w 585989"/>
                  <a:gd name="connsiteY13" fmla="*/ 8371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2958 w 585989"/>
                  <a:gd name="connsiteY16" fmla="*/ 115910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51417 w 585989"/>
                  <a:gd name="connsiteY11" fmla="*/ 34508 h 360608"/>
                  <a:gd name="connsiteX12" fmla="*/ 361764 w 585989"/>
                  <a:gd name="connsiteY12" fmla="*/ 33352 h 360608"/>
                  <a:gd name="connsiteX13" fmla="*/ 437882 w 585989"/>
                  <a:gd name="connsiteY13" fmla="*/ 83713 h 360608"/>
                  <a:gd name="connsiteX14" fmla="*/ 457200 w 585989"/>
                  <a:gd name="connsiteY14" fmla="*/ 90152 h 360608"/>
                  <a:gd name="connsiteX15" fmla="*/ 463639 w 585989"/>
                  <a:gd name="connsiteY15" fmla="*/ 109470 h 360608"/>
                  <a:gd name="connsiteX16" fmla="*/ 486866 w 585989"/>
                  <a:gd name="connsiteY16" fmla="*/ 112002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08"/>
                  <a:gd name="connsiteX1" fmla="*/ 6439 w 585989"/>
                  <a:gd name="connsiteY1" fmla="*/ 128789 h 360608"/>
                  <a:gd name="connsiteX2" fmla="*/ 45076 w 585989"/>
                  <a:gd name="connsiteY2" fmla="*/ 83712 h 360608"/>
                  <a:gd name="connsiteX3" fmla="*/ 64394 w 585989"/>
                  <a:gd name="connsiteY3" fmla="*/ 70834 h 360608"/>
                  <a:gd name="connsiteX4" fmla="*/ 77273 w 585989"/>
                  <a:gd name="connsiteY4" fmla="*/ 51515 h 360608"/>
                  <a:gd name="connsiteX5" fmla="*/ 103031 w 585989"/>
                  <a:gd name="connsiteY5" fmla="*/ 45076 h 360608"/>
                  <a:gd name="connsiteX6" fmla="*/ 122349 w 585989"/>
                  <a:gd name="connsiteY6" fmla="*/ 32197 h 360608"/>
                  <a:gd name="connsiteX7" fmla="*/ 167425 w 585989"/>
                  <a:gd name="connsiteY7" fmla="*/ 19318 h 360608"/>
                  <a:gd name="connsiteX8" fmla="*/ 186744 w 585989"/>
                  <a:gd name="connsiteY8" fmla="*/ 12879 h 360608"/>
                  <a:gd name="connsiteX9" fmla="*/ 238259 w 585989"/>
                  <a:gd name="connsiteY9" fmla="*/ 0 h 360608"/>
                  <a:gd name="connsiteX10" fmla="*/ 309093 w 585989"/>
                  <a:gd name="connsiteY10" fmla="*/ 12879 h 360608"/>
                  <a:gd name="connsiteX11" fmla="*/ 351417 w 585989"/>
                  <a:gd name="connsiteY11" fmla="*/ 34508 h 360608"/>
                  <a:gd name="connsiteX12" fmla="*/ 361764 w 585989"/>
                  <a:gd name="connsiteY12" fmla="*/ 33352 h 360608"/>
                  <a:gd name="connsiteX13" fmla="*/ 437882 w 585989"/>
                  <a:gd name="connsiteY13" fmla="*/ 83713 h 360608"/>
                  <a:gd name="connsiteX14" fmla="*/ 457200 w 585989"/>
                  <a:gd name="connsiteY14" fmla="*/ 90152 h 360608"/>
                  <a:gd name="connsiteX15" fmla="*/ 467547 w 585989"/>
                  <a:gd name="connsiteY15" fmla="*/ 105562 h 360608"/>
                  <a:gd name="connsiteX16" fmla="*/ 486866 w 585989"/>
                  <a:gd name="connsiteY16" fmla="*/ 112002 h 360608"/>
                  <a:gd name="connsiteX17" fmla="*/ 521594 w 585989"/>
                  <a:gd name="connsiteY17" fmla="*/ 141667 h 360608"/>
                  <a:gd name="connsiteX18" fmla="*/ 566670 w 585989"/>
                  <a:gd name="connsiteY18" fmla="*/ 199622 h 360608"/>
                  <a:gd name="connsiteX19" fmla="*/ 585989 w 585989"/>
                  <a:gd name="connsiteY19" fmla="*/ 238259 h 360608"/>
                  <a:gd name="connsiteX20" fmla="*/ 579549 w 585989"/>
                  <a:gd name="connsiteY20" fmla="*/ 283335 h 360608"/>
                  <a:gd name="connsiteX21" fmla="*/ 573110 w 585989"/>
                  <a:gd name="connsiteY21" fmla="*/ 302653 h 360608"/>
                  <a:gd name="connsiteX22" fmla="*/ 534473 w 585989"/>
                  <a:gd name="connsiteY22" fmla="*/ 328411 h 360608"/>
                  <a:gd name="connsiteX23" fmla="*/ 476518 w 585989"/>
                  <a:gd name="connsiteY23" fmla="*/ 347729 h 360608"/>
                  <a:gd name="connsiteX24" fmla="*/ 457200 w 585989"/>
                  <a:gd name="connsiteY24" fmla="*/ 354169 h 360608"/>
                  <a:gd name="connsiteX25" fmla="*/ 437882 w 585989"/>
                  <a:gd name="connsiteY25" fmla="*/ 360608 h 360608"/>
                  <a:gd name="connsiteX26" fmla="*/ 77273 w 585989"/>
                  <a:gd name="connsiteY26" fmla="*/ 354169 h 360608"/>
                  <a:gd name="connsiteX27" fmla="*/ 57955 w 585989"/>
                  <a:gd name="connsiteY27" fmla="*/ 334850 h 360608"/>
                  <a:gd name="connsiteX28" fmla="*/ 32197 w 585989"/>
                  <a:gd name="connsiteY28" fmla="*/ 296214 h 360608"/>
                  <a:gd name="connsiteX29" fmla="*/ 19318 w 585989"/>
                  <a:gd name="connsiteY29" fmla="*/ 276896 h 360608"/>
                  <a:gd name="connsiteX30" fmla="*/ 6439 w 585989"/>
                  <a:gd name="connsiteY30" fmla="*/ 238259 h 360608"/>
                  <a:gd name="connsiteX31" fmla="*/ 0 w 585989"/>
                  <a:gd name="connsiteY31" fmla="*/ 218941 h 360608"/>
                  <a:gd name="connsiteX32" fmla="*/ 6439 w 585989"/>
                  <a:gd name="connsiteY32" fmla="*/ 167425 h 360608"/>
                  <a:gd name="connsiteX33" fmla="*/ 6439 w 585989"/>
                  <a:gd name="connsiteY33" fmla="*/ 128789 h 360608"/>
                  <a:gd name="connsiteX0" fmla="*/ 6439 w 585989"/>
                  <a:gd name="connsiteY0" fmla="*/ 128789 h 360666"/>
                  <a:gd name="connsiteX1" fmla="*/ 6439 w 585989"/>
                  <a:gd name="connsiteY1" fmla="*/ 128789 h 360666"/>
                  <a:gd name="connsiteX2" fmla="*/ 45076 w 585989"/>
                  <a:gd name="connsiteY2" fmla="*/ 83712 h 360666"/>
                  <a:gd name="connsiteX3" fmla="*/ 64394 w 585989"/>
                  <a:gd name="connsiteY3" fmla="*/ 70834 h 360666"/>
                  <a:gd name="connsiteX4" fmla="*/ 77273 w 585989"/>
                  <a:gd name="connsiteY4" fmla="*/ 51515 h 360666"/>
                  <a:gd name="connsiteX5" fmla="*/ 103031 w 585989"/>
                  <a:gd name="connsiteY5" fmla="*/ 45076 h 360666"/>
                  <a:gd name="connsiteX6" fmla="*/ 122349 w 585989"/>
                  <a:gd name="connsiteY6" fmla="*/ 32197 h 360666"/>
                  <a:gd name="connsiteX7" fmla="*/ 167425 w 585989"/>
                  <a:gd name="connsiteY7" fmla="*/ 19318 h 360666"/>
                  <a:gd name="connsiteX8" fmla="*/ 186744 w 585989"/>
                  <a:gd name="connsiteY8" fmla="*/ 12879 h 360666"/>
                  <a:gd name="connsiteX9" fmla="*/ 238259 w 585989"/>
                  <a:gd name="connsiteY9" fmla="*/ 0 h 360666"/>
                  <a:gd name="connsiteX10" fmla="*/ 309093 w 585989"/>
                  <a:gd name="connsiteY10" fmla="*/ 12879 h 360666"/>
                  <a:gd name="connsiteX11" fmla="*/ 351417 w 585989"/>
                  <a:gd name="connsiteY11" fmla="*/ 34508 h 360666"/>
                  <a:gd name="connsiteX12" fmla="*/ 361764 w 585989"/>
                  <a:gd name="connsiteY12" fmla="*/ 33352 h 360666"/>
                  <a:gd name="connsiteX13" fmla="*/ 437882 w 585989"/>
                  <a:gd name="connsiteY13" fmla="*/ 83713 h 360666"/>
                  <a:gd name="connsiteX14" fmla="*/ 457200 w 585989"/>
                  <a:gd name="connsiteY14" fmla="*/ 90152 h 360666"/>
                  <a:gd name="connsiteX15" fmla="*/ 467547 w 585989"/>
                  <a:gd name="connsiteY15" fmla="*/ 105562 h 360666"/>
                  <a:gd name="connsiteX16" fmla="*/ 486866 w 585989"/>
                  <a:gd name="connsiteY16" fmla="*/ 112002 h 360666"/>
                  <a:gd name="connsiteX17" fmla="*/ 521594 w 585989"/>
                  <a:gd name="connsiteY17" fmla="*/ 141667 h 360666"/>
                  <a:gd name="connsiteX18" fmla="*/ 566670 w 585989"/>
                  <a:gd name="connsiteY18" fmla="*/ 199622 h 360666"/>
                  <a:gd name="connsiteX19" fmla="*/ 585989 w 585989"/>
                  <a:gd name="connsiteY19" fmla="*/ 238259 h 360666"/>
                  <a:gd name="connsiteX20" fmla="*/ 579549 w 585989"/>
                  <a:gd name="connsiteY20" fmla="*/ 283335 h 360666"/>
                  <a:gd name="connsiteX21" fmla="*/ 573110 w 585989"/>
                  <a:gd name="connsiteY21" fmla="*/ 302653 h 360666"/>
                  <a:gd name="connsiteX22" fmla="*/ 534473 w 585989"/>
                  <a:gd name="connsiteY22" fmla="*/ 328411 h 360666"/>
                  <a:gd name="connsiteX23" fmla="*/ 476518 w 585989"/>
                  <a:gd name="connsiteY23" fmla="*/ 347729 h 360666"/>
                  <a:gd name="connsiteX24" fmla="*/ 457200 w 585989"/>
                  <a:gd name="connsiteY24" fmla="*/ 354169 h 360666"/>
                  <a:gd name="connsiteX25" fmla="*/ 437882 w 585989"/>
                  <a:gd name="connsiteY25" fmla="*/ 360608 h 360666"/>
                  <a:gd name="connsiteX26" fmla="*/ 81181 w 585989"/>
                  <a:gd name="connsiteY26" fmla="*/ 350262 h 360666"/>
                  <a:gd name="connsiteX27" fmla="*/ 57955 w 585989"/>
                  <a:gd name="connsiteY27" fmla="*/ 334850 h 360666"/>
                  <a:gd name="connsiteX28" fmla="*/ 32197 w 585989"/>
                  <a:gd name="connsiteY28" fmla="*/ 296214 h 360666"/>
                  <a:gd name="connsiteX29" fmla="*/ 19318 w 585989"/>
                  <a:gd name="connsiteY29" fmla="*/ 276896 h 360666"/>
                  <a:gd name="connsiteX30" fmla="*/ 6439 w 585989"/>
                  <a:gd name="connsiteY30" fmla="*/ 238259 h 360666"/>
                  <a:gd name="connsiteX31" fmla="*/ 0 w 585989"/>
                  <a:gd name="connsiteY31" fmla="*/ 218941 h 360666"/>
                  <a:gd name="connsiteX32" fmla="*/ 6439 w 585989"/>
                  <a:gd name="connsiteY32" fmla="*/ 167425 h 360666"/>
                  <a:gd name="connsiteX33" fmla="*/ 6439 w 585989"/>
                  <a:gd name="connsiteY33" fmla="*/ 128789 h 360666"/>
                  <a:gd name="connsiteX0" fmla="*/ 6439 w 585989"/>
                  <a:gd name="connsiteY0" fmla="*/ 128789 h 360666"/>
                  <a:gd name="connsiteX1" fmla="*/ 6439 w 585989"/>
                  <a:gd name="connsiteY1" fmla="*/ 128789 h 360666"/>
                  <a:gd name="connsiteX2" fmla="*/ 45076 w 585989"/>
                  <a:gd name="connsiteY2" fmla="*/ 83712 h 360666"/>
                  <a:gd name="connsiteX3" fmla="*/ 64394 w 585989"/>
                  <a:gd name="connsiteY3" fmla="*/ 70834 h 360666"/>
                  <a:gd name="connsiteX4" fmla="*/ 77273 w 585989"/>
                  <a:gd name="connsiteY4" fmla="*/ 51515 h 360666"/>
                  <a:gd name="connsiteX5" fmla="*/ 103031 w 585989"/>
                  <a:gd name="connsiteY5" fmla="*/ 45076 h 360666"/>
                  <a:gd name="connsiteX6" fmla="*/ 122349 w 585989"/>
                  <a:gd name="connsiteY6" fmla="*/ 32197 h 360666"/>
                  <a:gd name="connsiteX7" fmla="*/ 167425 w 585989"/>
                  <a:gd name="connsiteY7" fmla="*/ 19318 h 360666"/>
                  <a:gd name="connsiteX8" fmla="*/ 186744 w 585989"/>
                  <a:gd name="connsiteY8" fmla="*/ 12879 h 360666"/>
                  <a:gd name="connsiteX9" fmla="*/ 238259 w 585989"/>
                  <a:gd name="connsiteY9" fmla="*/ 0 h 360666"/>
                  <a:gd name="connsiteX10" fmla="*/ 309093 w 585989"/>
                  <a:gd name="connsiteY10" fmla="*/ 12879 h 360666"/>
                  <a:gd name="connsiteX11" fmla="*/ 351417 w 585989"/>
                  <a:gd name="connsiteY11" fmla="*/ 34508 h 360666"/>
                  <a:gd name="connsiteX12" fmla="*/ 361764 w 585989"/>
                  <a:gd name="connsiteY12" fmla="*/ 33352 h 360666"/>
                  <a:gd name="connsiteX13" fmla="*/ 437882 w 585989"/>
                  <a:gd name="connsiteY13" fmla="*/ 83713 h 360666"/>
                  <a:gd name="connsiteX14" fmla="*/ 457200 w 585989"/>
                  <a:gd name="connsiteY14" fmla="*/ 90152 h 360666"/>
                  <a:gd name="connsiteX15" fmla="*/ 467547 w 585989"/>
                  <a:gd name="connsiteY15" fmla="*/ 105562 h 360666"/>
                  <a:gd name="connsiteX16" fmla="*/ 486866 w 585989"/>
                  <a:gd name="connsiteY16" fmla="*/ 112002 h 360666"/>
                  <a:gd name="connsiteX17" fmla="*/ 521594 w 585989"/>
                  <a:gd name="connsiteY17" fmla="*/ 141667 h 360666"/>
                  <a:gd name="connsiteX18" fmla="*/ 566670 w 585989"/>
                  <a:gd name="connsiteY18" fmla="*/ 199622 h 360666"/>
                  <a:gd name="connsiteX19" fmla="*/ 585989 w 585989"/>
                  <a:gd name="connsiteY19" fmla="*/ 238259 h 360666"/>
                  <a:gd name="connsiteX20" fmla="*/ 579549 w 585989"/>
                  <a:gd name="connsiteY20" fmla="*/ 283335 h 360666"/>
                  <a:gd name="connsiteX21" fmla="*/ 573110 w 585989"/>
                  <a:gd name="connsiteY21" fmla="*/ 302653 h 360666"/>
                  <a:gd name="connsiteX22" fmla="*/ 534473 w 585989"/>
                  <a:gd name="connsiteY22" fmla="*/ 328411 h 360666"/>
                  <a:gd name="connsiteX23" fmla="*/ 476518 w 585989"/>
                  <a:gd name="connsiteY23" fmla="*/ 347729 h 360666"/>
                  <a:gd name="connsiteX24" fmla="*/ 457200 w 585989"/>
                  <a:gd name="connsiteY24" fmla="*/ 354169 h 360666"/>
                  <a:gd name="connsiteX25" fmla="*/ 453513 w 585989"/>
                  <a:gd name="connsiteY25" fmla="*/ 360608 h 360666"/>
                  <a:gd name="connsiteX26" fmla="*/ 81181 w 585989"/>
                  <a:gd name="connsiteY26" fmla="*/ 350262 h 360666"/>
                  <a:gd name="connsiteX27" fmla="*/ 57955 w 585989"/>
                  <a:gd name="connsiteY27" fmla="*/ 334850 h 360666"/>
                  <a:gd name="connsiteX28" fmla="*/ 32197 w 585989"/>
                  <a:gd name="connsiteY28" fmla="*/ 296214 h 360666"/>
                  <a:gd name="connsiteX29" fmla="*/ 19318 w 585989"/>
                  <a:gd name="connsiteY29" fmla="*/ 276896 h 360666"/>
                  <a:gd name="connsiteX30" fmla="*/ 6439 w 585989"/>
                  <a:gd name="connsiteY30" fmla="*/ 238259 h 360666"/>
                  <a:gd name="connsiteX31" fmla="*/ 0 w 585989"/>
                  <a:gd name="connsiteY31" fmla="*/ 218941 h 360666"/>
                  <a:gd name="connsiteX32" fmla="*/ 6439 w 585989"/>
                  <a:gd name="connsiteY32" fmla="*/ 167425 h 360666"/>
                  <a:gd name="connsiteX33" fmla="*/ 6439 w 585989"/>
                  <a:gd name="connsiteY33" fmla="*/ 128789 h 360666"/>
                  <a:gd name="connsiteX0" fmla="*/ 6439 w 585989"/>
                  <a:gd name="connsiteY0" fmla="*/ 128789 h 366446"/>
                  <a:gd name="connsiteX1" fmla="*/ 6439 w 585989"/>
                  <a:gd name="connsiteY1" fmla="*/ 128789 h 366446"/>
                  <a:gd name="connsiteX2" fmla="*/ 45076 w 585989"/>
                  <a:gd name="connsiteY2" fmla="*/ 83712 h 366446"/>
                  <a:gd name="connsiteX3" fmla="*/ 64394 w 585989"/>
                  <a:gd name="connsiteY3" fmla="*/ 70834 h 366446"/>
                  <a:gd name="connsiteX4" fmla="*/ 77273 w 585989"/>
                  <a:gd name="connsiteY4" fmla="*/ 51515 h 366446"/>
                  <a:gd name="connsiteX5" fmla="*/ 103031 w 585989"/>
                  <a:gd name="connsiteY5" fmla="*/ 45076 h 366446"/>
                  <a:gd name="connsiteX6" fmla="*/ 122349 w 585989"/>
                  <a:gd name="connsiteY6" fmla="*/ 32197 h 366446"/>
                  <a:gd name="connsiteX7" fmla="*/ 167425 w 585989"/>
                  <a:gd name="connsiteY7" fmla="*/ 19318 h 366446"/>
                  <a:gd name="connsiteX8" fmla="*/ 186744 w 585989"/>
                  <a:gd name="connsiteY8" fmla="*/ 12879 h 366446"/>
                  <a:gd name="connsiteX9" fmla="*/ 238259 w 585989"/>
                  <a:gd name="connsiteY9" fmla="*/ 0 h 366446"/>
                  <a:gd name="connsiteX10" fmla="*/ 309093 w 585989"/>
                  <a:gd name="connsiteY10" fmla="*/ 12879 h 366446"/>
                  <a:gd name="connsiteX11" fmla="*/ 351417 w 585989"/>
                  <a:gd name="connsiteY11" fmla="*/ 34508 h 366446"/>
                  <a:gd name="connsiteX12" fmla="*/ 361764 w 585989"/>
                  <a:gd name="connsiteY12" fmla="*/ 33352 h 366446"/>
                  <a:gd name="connsiteX13" fmla="*/ 437882 w 585989"/>
                  <a:gd name="connsiteY13" fmla="*/ 83713 h 366446"/>
                  <a:gd name="connsiteX14" fmla="*/ 457200 w 585989"/>
                  <a:gd name="connsiteY14" fmla="*/ 90152 h 366446"/>
                  <a:gd name="connsiteX15" fmla="*/ 467547 w 585989"/>
                  <a:gd name="connsiteY15" fmla="*/ 105562 h 366446"/>
                  <a:gd name="connsiteX16" fmla="*/ 486866 w 585989"/>
                  <a:gd name="connsiteY16" fmla="*/ 112002 h 366446"/>
                  <a:gd name="connsiteX17" fmla="*/ 521594 w 585989"/>
                  <a:gd name="connsiteY17" fmla="*/ 141667 h 366446"/>
                  <a:gd name="connsiteX18" fmla="*/ 566670 w 585989"/>
                  <a:gd name="connsiteY18" fmla="*/ 199622 h 366446"/>
                  <a:gd name="connsiteX19" fmla="*/ 585989 w 585989"/>
                  <a:gd name="connsiteY19" fmla="*/ 238259 h 366446"/>
                  <a:gd name="connsiteX20" fmla="*/ 579549 w 585989"/>
                  <a:gd name="connsiteY20" fmla="*/ 283335 h 366446"/>
                  <a:gd name="connsiteX21" fmla="*/ 573110 w 585989"/>
                  <a:gd name="connsiteY21" fmla="*/ 302653 h 366446"/>
                  <a:gd name="connsiteX22" fmla="*/ 534473 w 585989"/>
                  <a:gd name="connsiteY22" fmla="*/ 328411 h 366446"/>
                  <a:gd name="connsiteX23" fmla="*/ 476518 w 585989"/>
                  <a:gd name="connsiteY23" fmla="*/ 347729 h 366446"/>
                  <a:gd name="connsiteX24" fmla="*/ 457200 w 585989"/>
                  <a:gd name="connsiteY24" fmla="*/ 354169 h 366446"/>
                  <a:gd name="connsiteX25" fmla="*/ 453513 w 585989"/>
                  <a:gd name="connsiteY25" fmla="*/ 360608 h 366446"/>
                  <a:gd name="connsiteX26" fmla="*/ 81181 w 585989"/>
                  <a:gd name="connsiteY26" fmla="*/ 350262 h 366446"/>
                  <a:gd name="connsiteX27" fmla="*/ 57955 w 585989"/>
                  <a:gd name="connsiteY27" fmla="*/ 334850 h 366446"/>
                  <a:gd name="connsiteX28" fmla="*/ 32197 w 585989"/>
                  <a:gd name="connsiteY28" fmla="*/ 296214 h 366446"/>
                  <a:gd name="connsiteX29" fmla="*/ 19318 w 585989"/>
                  <a:gd name="connsiteY29" fmla="*/ 276896 h 366446"/>
                  <a:gd name="connsiteX30" fmla="*/ 6439 w 585989"/>
                  <a:gd name="connsiteY30" fmla="*/ 238259 h 366446"/>
                  <a:gd name="connsiteX31" fmla="*/ 0 w 585989"/>
                  <a:gd name="connsiteY31" fmla="*/ 218941 h 366446"/>
                  <a:gd name="connsiteX32" fmla="*/ 6439 w 585989"/>
                  <a:gd name="connsiteY32" fmla="*/ 167425 h 366446"/>
                  <a:gd name="connsiteX33" fmla="*/ 6439 w 585989"/>
                  <a:gd name="connsiteY33" fmla="*/ 128789 h 366446"/>
                  <a:gd name="connsiteX0" fmla="*/ 6439 w 585989"/>
                  <a:gd name="connsiteY0" fmla="*/ 128789 h 369844"/>
                  <a:gd name="connsiteX1" fmla="*/ 6439 w 585989"/>
                  <a:gd name="connsiteY1" fmla="*/ 128789 h 369844"/>
                  <a:gd name="connsiteX2" fmla="*/ 45076 w 585989"/>
                  <a:gd name="connsiteY2" fmla="*/ 83712 h 369844"/>
                  <a:gd name="connsiteX3" fmla="*/ 64394 w 585989"/>
                  <a:gd name="connsiteY3" fmla="*/ 70834 h 369844"/>
                  <a:gd name="connsiteX4" fmla="*/ 77273 w 585989"/>
                  <a:gd name="connsiteY4" fmla="*/ 51515 h 369844"/>
                  <a:gd name="connsiteX5" fmla="*/ 103031 w 585989"/>
                  <a:gd name="connsiteY5" fmla="*/ 45076 h 369844"/>
                  <a:gd name="connsiteX6" fmla="*/ 122349 w 585989"/>
                  <a:gd name="connsiteY6" fmla="*/ 32197 h 369844"/>
                  <a:gd name="connsiteX7" fmla="*/ 167425 w 585989"/>
                  <a:gd name="connsiteY7" fmla="*/ 19318 h 369844"/>
                  <a:gd name="connsiteX8" fmla="*/ 186744 w 585989"/>
                  <a:gd name="connsiteY8" fmla="*/ 12879 h 369844"/>
                  <a:gd name="connsiteX9" fmla="*/ 238259 w 585989"/>
                  <a:gd name="connsiteY9" fmla="*/ 0 h 369844"/>
                  <a:gd name="connsiteX10" fmla="*/ 309093 w 585989"/>
                  <a:gd name="connsiteY10" fmla="*/ 12879 h 369844"/>
                  <a:gd name="connsiteX11" fmla="*/ 351417 w 585989"/>
                  <a:gd name="connsiteY11" fmla="*/ 34508 h 369844"/>
                  <a:gd name="connsiteX12" fmla="*/ 361764 w 585989"/>
                  <a:gd name="connsiteY12" fmla="*/ 33352 h 369844"/>
                  <a:gd name="connsiteX13" fmla="*/ 437882 w 585989"/>
                  <a:gd name="connsiteY13" fmla="*/ 83713 h 369844"/>
                  <a:gd name="connsiteX14" fmla="*/ 457200 w 585989"/>
                  <a:gd name="connsiteY14" fmla="*/ 90152 h 369844"/>
                  <a:gd name="connsiteX15" fmla="*/ 467547 w 585989"/>
                  <a:gd name="connsiteY15" fmla="*/ 105562 h 369844"/>
                  <a:gd name="connsiteX16" fmla="*/ 486866 w 585989"/>
                  <a:gd name="connsiteY16" fmla="*/ 112002 h 369844"/>
                  <a:gd name="connsiteX17" fmla="*/ 521594 w 585989"/>
                  <a:gd name="connsiteY17" fmla="*/ 141667 h 369844"/>
                  <a:gd name="connsiteX18" fmla="*/ 566670 w 585989"/>
                  <a:gd name="connsiteY18" fmla="*/ 199622 h 369844"/>
                  <a:gd name="connsiteX19" fmla="*/ 585989 w 585989"/>
                  <a:gd name="connsiteY19" fmla="*/ 238259 h 369844"/>
                  <a:gd name="connsiteX20" fmla="*/ 579549 w 585989"/>
                  <a:gd name="connsiteY20" fmla="*/ 283335 h 369844"/>
                  <a:gd name="connsiteX21" fmla="*/ 573110 w 585989"/>
                  <a:gd name="connsiteY21" fmla="*/ 302653 h 369844"/>
                  <a:gd name="connsiteX22" fmla="*/ 534473 w 585989"/>
                  <a:gd name="connsiteY22" fmla="*/ 328411 h 369844"/>
                  <a:gd name="connsiteX23" fmla="*/ 476518 w 585989"/>
                  <a:gd name="connsiteY23" fmla="*/ 347729 h 369844"/>
                  <a:gd name="connsiteX24" fmla="*/ 457200 w 585989"/>
                  <a:gd name="connsiteY24" fmla="*/ 354169 h 369844"/>
                  <a:gd name="connsiteX25" fmla="*/ 457421 w 585989"/>
                  <a:gd name="connsiteY25" fmla="*/ 364516 h 369844"/>
                  <a:gd name="connsiteX26" fmla="*/ 81181 w 585989"/>
                  <a:gd name="connsiteY26" fmla="*/ 350262 h 369844"/>
                  <a:gd name="connsiteX27" fmla="*/ 57955 w 585989"/>
                  <a:gd name="connsiteY27" fmla="*/ 334850 h 369844"/>
                  <a:gd name="connsiteX28" fmla="*/ 32197 w 585989"/>
                  <a:gd name="connsiteY28" fmla="*/ 296214 h 369844"/>
                  <a:gd name="connsiteX29" fmla="*/ 19318 w 585989"/>
                  <a:gd name="connsiteY29" fmla="*/ 276896 h 369844"/>
                  <a:gd name="connsiteX30" fmla="*/ 6439 w 585989"/>
                  <a:gd name="connsiteY30" fmla="*/ 238259 h 369844"/>
                  <a:gd name="connsiteX31" fmla="*/ 0 w 585989"/>
                  <a:gd name="connsiteY31" fmla="*/ 218941 h 369844"/>
                  <a:gd name="connsiteX32" fmla="*/ 6439 w 585989"/>
                  <a:gd name="connsiteY32" fmla="*/ 167425 h 369844"/>
                  <a:gd name="connsiteX33" fmla="*/ 6439 w 585989"/>
                  <a:gd name="connsiteY33" fmla="*/ 128789 h 369844"/>
                  <a:gd name="connsiteX0" fmla="*/ 6439 w 585989"/>
                  <a:gd name="connsiteY0" fmla="*/ 128789 h 369844"/>
                  <a:gd name="connsiteX1" fmla="*/ 6439 w 585989"/>
                  <a:gd name="connsiteY1" fmla="*/ 128789 h 369844"/>
                  <a:gd name="connsiteX2" fmla="*/ 45076 w 585989"/>
                  <a:gd name="connsiteY2" fmla="*/ 83712 h 369844"/>
                  <a:gd name="connsiteX3" fmla="*/ 64394 w 585989"/>
                  <a:gd name="connsiteY3" fmla="*/ 70834 h 369844"/>
                  <a:gd name="connsiteX4" fmla="*/ 77273 w 585989"/>
                  <a:gd name="connsiteY4" fmla="*/ 51515 h 369844"/>
                  <a:gd name="connsiteX5" fmla="*/ 103031 w 585989"/>
                  <a:gd name="connsiteY5" fmla="*/ 45076 h 369844"/>
                  <a:gd name="connsiteX6" fmla="*/ 122349 w 585989"/>
                  <a:gd name="connsiteY6" fmla="*/ 32197 h 369844"/>
                  <a:gd name="connsiteX7" fmla="*/ 167425 w 585989"/>
                  <a:gd name="connsiteY7" fmla="*/ 19318 h 369844"/>
                  <a:gd name="connsiteX8" fmla="*/ 186744 w 585989"/>
                  <a:gd name="connsiteY8" fmla="*/ 12879 h 369844"/>
                  <a:gd name="connsiteX9" fmla="*/ 238259 w 585989"/>
                  <a:gd name="connsiteY9" fmla="*/ 0 h 369844"/>
                  <a:gd name="connsiteX10" fmla="*/ 309093 w 585989"/>
                  <a:gd name="connsiteY10" fmla="*/ 12879 h 369844"/>
                  <a:gd name="connsiteX11" fmla="*/ 351417 w 585989"/>
                  <a:gd name="connsiteY11" fmla="*/ 34508 h 369844"/>
                  <a:gd name="connsiteX12" fmla="*/ 361764 w 585989"/>
                  <a:gd name="connsiteY12" fmla="*/ 33352 h 369844"/>
                  <a:gd name="connsiteX13" fmla="*/ 437882 w 585989"/>
                  <a:gd name="connsiteY13" fmla="*/ 83713 h 369844"/>
                  <a:gd name="connsiteX14" fmla="*/ 457200 w 585989"/>
                  <a:gd name="connsiteY14" fmla="*/ 90152 h 369844"/>
                  <a:gd name="connsiteX15" fmla="*/ 467547 w 585989"/>
                  <a:gd name="connsiteY15" fmla="*/ 105562 h 369844"/>
                  <a:gd name="connsiteX16" fmla="*/ 486866 w 585989"/>
                  <a:gd name="connsiteY16" fmla="*/ 112002 h 369844"/>
                  <a:gd name="connsiteX17" fmla="*/ 521594 w 585989"/>
                  <a:gd name="connsiteY17" fmla="*/ 141667 h 369844"/>
                  <a:gd name="connsiteX18" fmla="*/ 566670 w 585989"/>
                  <a:gd name="connsiteY18" fmla="*/ 199622 h 369844"/>
                  <a:gd name="connsiteX19" fmla="*/ 585989 w 585989"/>
                  <a:gd name="connsiteY19" fmla="*/ 238259 h 369844"/>
                  <a:gd name="connsiteX20" fmla="*/ 579549 w 585989"/>
                  <a:gd name="connsiteY20" fmla="*/ 283335 h 369844"/>
                  <a:gd name="connsiteX21" fmla="*/ 573110 w 585989"/>
                  <a:gd name="connsiteY21" fmla="*/ 302653 h 369844"/>
                  <a:gd name="connsiteX22" fmla="*/ 534473 w 585989"/>
                  <a:gd name="connsiteY22" fmla="*/ 328411 h 369844"/>
                  <a:gd name="connsiteX23" fmla="*/ 476518 w 585989"/>
                  <a:gd name="connsiteY23" fmla="*/ 347729 h 369844"/>
                  <a:gd name="connsiteX24" fmla="*/ 457200 w 585989"/>
                  <a:gd name="connsiteY24" fmla="*/ 354169 h 369844"/>
                  <a:gd name="connsiteX25" fmla="*/ 457421 w 585989"/>
                  <a:gd name="connsiteY25" fmla="*/ 364516 h 369844"/>
                  <a:gd name="connsiteX26" fmla="*/ 81181 w 585989"/>
                  <a:gd name="connsiteY26" fmla="*/ 350262 h 369844"/>
                  <a:gd name="connsiteX27" fmla="*/ 57955 w 585989"/>
                  <a:gd name="connsiteY27" fmla="*/ 334850 h 369844"/>
                  <a:gd name="connsiteX28" fmla="*/ 32197 w 585989"/>
                  <a:gd name="connsiteY28" fmla="*/ 296214 h 369844"/>
                  <a:gd name="connsiteX29" fmla="*/ 19318 w 585989"/>
                  <a:gd name="connsiteY29" fmla="*/ 276896 h 369844"/>
                  <a:gd name="connsiteX30" fmla="*/ 6439 w 585989"/>
                  <a:gd name="connsiteY30" fmla="*/ 238259 h 369844"/>
                  <a:gd name="connsiteX31" fmla="*/ 0 w 585989"/>
                  <a:gd name="connsiteY31" fmla="*/ 218941 h 369844"/>
                  <a:gd name="connsiteX32" fmla="*/ 6439 w 585989"/>
                  <a:gd name="connsiteY32" fmla="*/ 167425 h 369844"/>
                  <a:gd name="connsiteX33" fmla="*/ 6439 w 585989"/>
                  <a:gd name="connsiteY33" fmla="*/ 128789 h 369844"/>
                  <a:gd name="connsiteX0" fmla="*/ 6439 w 585989"/>
                  <a:gd name="connsiteY0" fmla="*/ 128789 h 370014"/>
                  <a:gd name="connsiteX1" fmla="*/ 6439 w 585989"/>
                  <a:gd name="connsiteY1" fmla="*/ 128789 h 370014"/>
                  <a:gd name="connsiteX2" fmla="*/ 45076 w 585989"/>
                  <a:gd name="connsiteY2" fmla="*/ 83712 h 370014"/>
                  <a:gd name="connsiteX3" fmla="*/ 64394 w 585989"/>
                  <a:gd name="connsiteY3" fmla="*/ 70834 h 370014"/>
                  <a:gd name="connsiteX4" fmla="*/ 77273 w 585989"/>
                  <a:gd name="connsiteY4" fmla="*/ 51515 h 370014"/>
                  <a:gd name="connsiteX5" fmla="*/ 103031 w 585989"/>
                  <a:gd name="connsiteY5" fmla="*/ 45076 h 370014"/>
                  <a:gd name="connsiteX6" fmla="*/ 122349 w 585989"/>
                  <a:gd name="connsiteY6" fmla="*/ 32197 h 370014"/>
                  <a:gd name="connsiteX7" fmla="*/ 167425 w 585989"/>
                  <a:gd name="connsiteY7" fmla="*/ 19318 h 370014"/>
                  <a:gd name="connsiteX8" fmla="*/ 186744 w 585989"/>
                  <a:gd name="connsiteY8" fmla="*/ 12879 h 370014"/>
                  <a:gd name="connsiteX9" fmla="*/ 238259 w 585989"/>
                  <a:gd name="connsiteY9" fmla="*/ 0 h 370014"/>
                  <a:gd name="connsiteX10" fmla="*/ 309093 w 585989"/>
                  <a:gd name="connsiteY10" fmla="*/ 12879 h 370014"/>
                  <a:gd name="connsiteX11" fmla="*/ 351417 w 585989"/>
                  <a:gd name="connsiteY11" fmla="*/ 34508 h 370014"/>
                  <a:gd name="connsiteX12" fmla="*/ 361764 w 585989"/>
                  <a:gd name="connsiteY12" fmla="*/ 33352 h 370014"/>
                  <a:gd name="connsiteX13" fmla="*/ 437882 w 585989"/>
                  <a:gd name="connsiteY13" fmla="*/ 83713 h 370014"/>
                  <a:gd name="connsiteX14" fmla="*/ 457200 w 585989"/>
                  <a:gd name="connsiteY14" fmla="*/ 90152 h 370014"/>
                  <a:gd name="connsiteX15" fmla="*/ 467547 w 585989"/>
                  <a:gd name="connsiteY15" fmla="*/ 105562 h 370014"/>
                  <a:gd name="connsiteX16" fmla="*/ 486866 w 585989"/>
                  <a:gd name="connsiteY16" fmla="*/ 112002 h 370014"/>
                  <a:gd name="connsiteX17" fmla="*/ 521594 w 585989"/>
                  <a:gd name="connsiteY17" fmla="*/ 141667 h 370014"/>
                  <a:gd name="connsiteX18" fmla="*/ 566670 w 585989"/>
                  <a:gd name="connsiteY18" fmla="*/ 199622 h 370014"/>
                  <a:gd name="connsiteX19" fmla="*/ 585989 w 585989"/>
                  <a:gd name="connsiteY19" fmla="*/ 238259 h 370014"/>
                  <a:gd name="connsiteX20" fmla="*/ 579549 w 585989"/>
                  <a:gd name="connsiteY20" fmla="*/ 283335 h 370014"/>
                  <a:gd name="connsiteX21" fmla="*/ 573110 w 585989"/>
                  <a:gd name="connsiteY21" fmla="*/ 302653 h 370014"/>
                  <a:gd name="connsiteX22" fmla="*/ 534473 w 585989"/>
                  <a:gd name="connsiteY22" fmla="*/ 328411 h 370014"/>
                  <a:gd name="connsiteX23" fmla="*/ 476518 w 585989"/>
                  <a:gd name="connsiteY23" fmla="*/ 347729 h 370014"/>
                  <a:gd name="connsiteX24" fmla="*/ 457200 w 585989"/>
                  <a:gd name="connsiteY24" fmla="*/ 354169 h 370014"/>
                  <a:gd name="connsiteX25" fmla="*/ 457421 w 585989"/>
                  <a:gd name="connsiteY25" fmla="*/ 364516 h 370014"/>
                  <a:gd name="connsiteX26" fmla="*/ 81181 w 585989"/>
                  <a:gd name="connsiteY26" fmla="*/ 350262 h 370014"/>
                  <a:gd name="connsiteX27" fmla="*/ 50140 w 585989"/>
                  <a:gd name="connsiteY27" fmla="*/ 327035 h 370014"/>
                  <a:gd name="connsiteX28" fmla="*/ 32197 w 585989"/>
                  <a:gd name="connsiteY28" fmla="*/ 296214 h 370014"/>
                  <a:gd name="connsiteX29" fmla="*/ 19318 w 585989"/>
                  <a:gd name="connsiteY29" fmla="*/ 276896 h 370014"/>
                  <a:gd name="connsiteX30" fmla="*/ 6439 w 585989"/>
                  <a:gd name="connsiteY30" fmla="*/ 238259 h 370014"/>
                  <a:gd name="connsiteX31" fmla="*/ 0 w 585989"/>
                  <a:gd name="connsiteY31" fmla="*/ 218941 h 370014"/>
                  <a:gd name="connsiteX32" fmla="*/ 6439 w 585989"/>
                  <a:gd name="connsiteY32" fmla="*/ 167425 h 370014"/>
                  <a:gd name="connsiteX33" fmla="*/ 6439 w 585989"/>
                  <a:gd name="connsiteY33" fmla="*/ 128789 h 370014"/>
                  <a:gd name="connsiteX0" fmla="*/ 6439 w 585989"/>
                  <a:gd name="connsiteY0" fmla="*/ 128789 h 364552"/>
                  <a:gd name="connsiteX1" fmla="*/ 6439 w 585989"/>
                  <a:gd name="connsiteY1" fmla="*/ 128789 h 364552"/>
                  <a:gd name="connsiteX2" fmla="*/ 45076 w 585989"/>
                  <a:gd name="connsiteY2" fmla="*/ 83712 h 364552"/>
                  <a:gd name="connsiteX3" fmla="*/ 64394 w 585989"/>
                  <a:gd name="connsiteY3" fmla="*/ 70834 h 364552"/>
                  <a:gd name="connsiteX4" fmla="*/ 77273 w 585989"/>
                  <a:gd name="connsiteY4" fmla="*/ 51515 h 364552"/>
                  <a:gd name="connsiteX5" fmla="*/ 103031 w 585989"/>
                  <a:gd name="connsiteY5" fmla="*/ 45076 h 364552"/>
                  <a:gd name="connsiteX6" fmla="*/ 122349 w 585989"/>
                  <a:gd name="connsiteY6" fmla="*/ 32197 h 364552"/>
                  <a:gd name="connsiteX7" fmla="*/ 167425 w 585989"/>
                  <a:gd name="connsiteY7" fmla="*/ 19318 h 364552"/>
                  <a:gd name="connsiteX8" fmla="*/ 186744 w 585989"/>
                  <a:gd name="connsiteY8" fmla="*/ 12879 h 364552"/>
                  <a:gd name="connsiteX9" fmla="*/ 238259 w 585989"/>
                  <a:gd name="connsiteY9" fmla="*/ 0 h 364552"/>
                  <a:gd name="connsiteX10" fmla="*/ 309093 w 585989"/>
                  <a:gd name="connsiteY10" fmla="*/ 12879 h 364552"/>
                  <a:gd name="connsiteX11" fmla="*/ 351417 w 585989"/>
                  <a:gd name="connsiteY11" fmla="*/ 34508 h 364552"/>
                  <a:gd name="connsiteX12" fmla="*/ 361764 w 585989"/>
                  <a:gd name="connsiteY12" fmla="*/ 33352 h 364552"/>
                  <a:gd name="connsiteX13" fmla="*/ 437882 w 585989"/>
                  <a:gd name="connsiteY13" fmla="*/ 83713 h 364552"/>
                  <a:gd name="connsiteX14" fmla="*/ 457200 w 585989"/>
                  <a:gd name="connsiteY14" fmla="*/ 90152 h 364552"/>
                  <a:gd name="connsiteX15" fmla="*/ 467547 w 585989"/>
                  <a:gd name="connsiteY15" fmla="*/ 105562 h 364552"/>
                  <a:gd name="connsiteX16" fmla="*/ 486866 w 585989"/>
                  <a:gd name="connsiteY16" fmla="*/ 112002 h 364552"/>
                  <a:gd name="connsiteX17" fmla="*/ 521594 w 585989"/>
                  <a:gd name="connsiteY17" fmla="*/ 141667 h 364552"/>
                  <a:gd name="connsiteX18" fmla="*/ 566670 w 585989"/>
                  <a:gd name="connsiteY18" fmla="*/ 199622 h 364552"/>
                  <a:gd name="connsiteX19" fmla="*/ 585989 w 585989"/>
                  <a:gd name="connsiteY19" fmla="*/ 238259 h 364552"/>
                  <a:gd name="connsiteX20" fmla="*/ 579549 w 585989"/>
                  <a:gd name="connsiteY20" fmla="*/ 283335 h 364552"/>
                  <a:gd name="connsiteX21" fmla="*/ 573110 w 585989"/>
                  <a:gd name="connsiteY21" fmla="*/ 302653 h 364552"/>
                  <a:gd name="connsiteX22" fmla="*/ 534473 w 585989"/>
                  <a:gd name="connsiteY22" fmla="*/ 328411 h 364552"/>
                  <a:gd name="connsiteX23" fmla="*/ 476518 w 585989"/>
                  <a:gd name="connsiteY23" fmla="*/ 347729 h 364552"/>
                  <a:gd name="connsiteX24" fmla="*/ 457200 w 585989"/>
                  <a:gd name="connsiteY24" fmla="*/ 354169 h 364552"/>
                  <a:gd name="connsiteX25" fmla="*/ 457421 w 585989"/>
                  <a:gd name="connsiteY25" fmla="*/ 364516 h 364552"/>
                  <a:gd name="connsiteX26" fmla="*/ 96811 w 585989"/>
                  <a:gd name="connsiteY26" fmla="*/ 350262 h 364552"/>
                  <a:gd name="connsiteX27" fmla="*/ 50140 w 585989"/>
                  <a:gd name="connsiteY27" fmla="*/ 327035 h 364552"/>
                  <a:gd name="connsiteX28" fmla="*/ 32197 w 585989"/>
                  <a:gd name="connsiteY28" fmla="*/ 296214 h 364552"/>
                  <a:gd name="connsiteX29" fmla="*/ 19318 w 585989"/>
                  <a:gd name="connsiteY29" fmla="*/ 276896 h 364552"/>
                  <a:gd name="connsiteX30" fmla="*/ 6439 w 585989"/>
                  <a:gd name="connsiteY30" fmla="*/ 238259 h 364552"/>
                  <a:gd name="connsiteX31" fmla="*/ 0 w 585989"/>
                  <a:gd name="connsiteY31" fmla="*/ 218941 h 364552"/>
                  <a:gd name="connsiteX32" fmla="*/ 6439 w 585989"/>
                  <a:gd name="connsiteY32" fmla="*/ 167425 h 364552"/>
                  <a:gd name="connsiteX33" fmla="*/ 6439 w 585989"/>
                  <a:gd name="connsiteY33" fmla="*/ 128789 h 364552"/>
                  <a:gd name="connsiteX0" fmla="*/ 6439 w 585989"/>
                  <a:gd name="connsiteY0" fmla="*/ 128789 h 364552"/>
                  <a:gd name="connsiteX1" fmla="*/ 6439 w 585989"/>
                  <a:gd name="connsiteY1" fmla="*/ 128789 h 364552"/>
                  <a:gd name="connsiteX2" fmla="*/ 45076 w 585989"/>
                  <a:gd name="connsiteY2" fmla="*/ 83712 h 364552"/>
                  <a:gd name="connsiteX3" fmla="*/ 64394 w 585989"/>
                  <a:gd name="connsiteY3" fmla="*/ 70834 h 364552"/>
                  <a:gd name="connsiteX4" fmla="*/ 77273 w 585989"/>
                  <a:gd name="connsiteY4" fmla="*/ 51515 h 364552"/>
                  <a:gd name="connsiteX5" fmla="*/ 103031 w 585989"/>
                  <a:gd name="connsiteY5" fmla="*/ 45076 h 364552"/>
                  <a:gd name="connsiteX6" fmla="*/ 122349 w 585989"/>
                  <a:gd name="connsiteY6" fmla="*/ 32197 h 364552"/>
                  <a:gd name="connsiteX7" fmla="*/ 167425 w 585989"/>
                  <a:gd name="connsiteY7" fmla="*/ 19318 h 364552"/>
                  <a:gd name="connsiteX8" fmla="*/ 186744 w 585989"/>
                  <a:gd name="connsiteY8" fmla="*/ 12879 h 364552"/>
                  <a:gd name="connsiteX9" fmla="*/ 238259 w 585989"/>
                  <a:gd name="connsiteY9" fmla="*/ 0 h 364552"/>
                  <a:gd name="connsiteX10" fmla="*/ 309093 w 585989"/>
                  <a:gd name="connsiteY10" fmla="*/ 12879 h 364552"/>
                  <a:gd name="connsiteX11" fmla="*/ 351417 w 585989"/>
                  <a:gd name="connsiteY11" fmla="*/ 34508 h 364552"/>
                  <a:gd name="connsiteX12" fmla="*/ 361764 w 585989"/>
                  <a:gd name="connsiteY12" fmla="*/ 33352 h 364552"/>
                  <a:gd name="connsiteX13" fmla="*/ 437882 w 585989"/>
                  <a:gd name="connsiteY13" fmla="*/ 83713 h 364552"/>
                  <a:gd name="connsiteX14" fmla="*/ 457200 w 585989"/>
                  <a:gd name="connsiteY14" fmla="*/ 90152 h 364552"/>
                  <a:gd name="connsiteX15" fmla="*/ 467547 w 585989"/>
                  <a:gd name="connsiteY15" fmla="*/ 105562 h 364552"/>
                  <a:gd name="connsiteX16" fmla="*/ 486866 w 585989"/>
                  <a:gd name="connsiteY16" fmla="*/ 112002 h 364552"/>
                  <a:gd name="connsiteX17" fmla="*/ 521594 w 585989"/>
                  <a:gd name="connsiteY17" fmla="*/ 141667 h 364552"/>
                  <a:gd name="connsiteX18" fmla="*/ 566670 w 585989"/>
                  <a:gd name="connsiteY18" fmla="*/ 199622 h 364552"/>
                  <a:gd name="connsiteX19" fmla="*/ 585989 w 585989"/>
                  <a:gd name="connsiteY19" fmla="*/ 238259 h 364552"/>
                  <a:gd name="connsiteX20" fmla="*/ 579549 w 585989"/>
                  <a:gd name="connsiteY20" fmla="*/ 283335 h 364552"/>
                  <a:gd name="connsiteX21" fmla="*/ 573110 w 585989"/>
                  <a:gd name="connsiteY21" fmla="*/ 302653 h 364552"/>
                  <a:gd name="connsiteX22" fmla="*/ 534473 w 585989"/>
                  <a:gd name="connsiteY22" fmla="*/ 328411 h 364552"/>
                  <a:gd name="connsiteX23" fmla="*/ 476518 w 585989"/>
                  <a:gd name="connsiteY23" fmla="*/ 347729 h 364552"/>
                  <a:gd name="connsiteX24" fmla="*/ 457200 w 585989"/>
                  <a:gd name="connsiteY24" fmla="*/ 354169 h 364552"/>
                  <a:gd name="connsiteX25" fmla="*/ 457421 w 585989"/>
                  <a:gd name="connsiteY25" fmla="*/ 364516 h 364552"/>
                  <a:gd name="connsiteX26" fmla="*/ 96811 w 585989"/>
                  <a:gd name="connsiteY26" fmla="*/ 350262 h 364552"/>
                  <a:gd name="connsiteX27" fmla="*/ 50140 w 585989"/>
                  <a:gd name="connsiteY27" fmla="*/ 327035 h 364552"/>
                  <a:gd name="connsiteX28" fmla="*/ 32197 w 585989"/>
                  <a:gd name="connsiteY28" fmla="*/ 296214 h 364552"/>
                  <a:gd name="connsiteX29" fmla="*/ 19318 w 585989"/>
                  <a:gd name="connsiteY29" fmla="*/ 276896 h 364552"/>
                  <a:gd name="connsiteX30" fmla="*/ 6439 w 585989"/>
                  <a:gd name="connsiteY30" fmla="*/ 238259 h 364552"/>
                  <a:gd name="connsiteX31" fmla="*/ 0 w 585989"/>
                  <a:gd name="connsiteY31" fmla="*/ 218941 h 364552"/>
                  <a:gd name="connsiteX32" fmla="*/ 6439 w 585989"/>
                  <a:gd name="connsiteY32" fmla="*/ 167425 h 364552"/>
                  <a:gd name="connsiteX33" fmla="*/ 6439 w 585989"/>
                  <a:gd name="connsiteY33" fmla="*/ 128789 h 364552"/>
                  <a:gd name="connsiteX0" fmla="*/ 6439 w 585989"/>
                  <a:gd name="connsiteY0" fmla="*/ 128789 h 364552"/>
                  <a:gd name="connsiteX1" fmla="*/ 6439 w 585989"/>
                  <a:gd name="connsiteY1" fmla="*/ 128789 h 364552"/>
                  <a:gd name="connsiteX2" fmla="*/ 45076 w 585989"/>
                  <a:gd name="connsiteY2" fmla="*/ 83712 h 364552"/>
                  <a:gd name="connsiteX3" fmla="*/ 64394 w 585989"/>
                  <a:gd name="connsiteY3" fmla="*/ 70834 h 364552"/>
                  <a:gd name="connsiteX4" fmla="*/ 77273 w 585989"/>
                  <a:gd name="connsiteY4" fmla="*/ 51515 h 364552"/>
                  <a:gd name="connsiteX5" fmla="*/ 103031 w 585989"/>
                  <a:gd name="connsiteY5" fmla="*/ 45076 h 364552"/>
                  <a:gd name="connsiteX6" fmla="*/ 122349 w 585989"/>
                  <a:gd name="connsiteY6" fmla="*/ 32197 h 364552"/>
                  <a:gd name="connsiteX7" fmla="*/ 167425 w 585989"/>
                  <a:gd name="connsiteY7" fmla="*/ 19318 h 364552"/>
                  <a:gd name="connsiteX8" fmla="*/ 186744 w 585989"/>
                  <a:gd name="connsiteY8" fmla="*/ 12879 h 364552"/>
                  <a:gd name="connsiteX9" fmla="*/ 238259 w 585989"/>
                  <a:gd name="connsiteY9" fmla="*/ 0 h 364552"/>
                  <a:gd name="connsiteX10" fmla="*/ 309093 w 585989"/>
                  <a:gd name="connsiteY10" fmla="*/ 12879 h 364552"/>
                  <a:gd name="connsiteX11" fmla="*/ 351417 w 585989"/>
                  <a:gd name="connsiteY11" fmla="*/ 34508 h 364552"/>
                  <a:gd name="connsiteX12" fmla="*/ 361764 w 585989"/>
                  <a:gd name="connsiteY12" fmla="*/ 33352 h 364552"/>
                  <a:gd name="connsiteX13" fmla="*/ 437882 w 585989"/>
                  <a:gd name="connsiteY13" fmla="*/ 83713 h 364552"/>
                  <a:gd name="connsiteX14" fmla="*/ 457200 w 585989"/>
                  <a:gd name="connsiteY14" fmla="*/ 90152 h 364552"/>
                  <a:gd name="connsiteX15" fmla="*/ 467547 w 585989"/>
                  <a:gd name="connsiteY15" fmla="*/ 105562 h 364552"/>
                  <a:gd name="connsiteX16" fmla="*/ 486866 w 585989"/>
                  <a:gd name="connsiteY16" fmla="*/ 112002 h 364552"/>
                  <a:gd name="connsiteX17" fmla="*/ 521594 w 585989"/>
                  <a:gd name="connsiteY17" fmla="*/ 141667 h 364552"/>
                  <a:gd name="connsiteX18" fmla="*/ 566670 w 585989"/>
                  <a:gd name="connsiteY18" fmla="*/ 199622 h 364552"/>
                  <a:gd name="connsiteX19" fmla="*/ 585989 w 585989"/>
                  <a:gd name="connsiteY19" fmla="*/ 238259 h 364552"/>
                  <a:gd name="connsiteX20" fmla="*/ 579549 w 585989"/>
                  <a:gd name="connsiteY20" fmla="*/ 283335 h 364552"/>
                  <a:gd name="connsiteX21" fmla="*/ 573110 w 585989"/>
                  <a:gd name="connsiteY21" fmla="*/ 302653 h 364552"/>
                  <a:gd name="connsiteX22" fmla="*/ 534473 w 585989"/>
                  <a:gd name="connsiteY22" fmla="*/ 328411 h 364552"/>
                  <a:gd name="connsiteX23" fmla="*/ 476518 w 585989"/>
                  <a:gd name="connsiteY23" fmla="*/ 347729 h 364552"/>
                  <a:gd name="connsiteX24" fmla="*/ 457200 w 585989"/>
                  <a:gd name="connsiteY24" fmla="*/ 354169 h 364552"/>
                  <a:gd name="connsiteX25" fmla="*/ 457421 w 585989"/>
                  <a:gd name="connsiteY25" fmla="*/ 364516 h 364552"/>
                  <a:gd name="connsiteX26" fmla="*/ 96811 w 585989"/>
                  <a:gd name="connsiteY26" fmla="*/ 350262 h 364552"/>
                  <a:gd name="connsiteX27" fmla="*/ 50140 w 585989"/>
                  <a:gd name="connsiteY27" fmla="*/ 327035 h 364552"/>
                  <a:gd name="connsiteX28" fmla="*/ 32197 w 585989"/>
                  <a:gd name="connsiteY28" fmla="*/ 296214 h 364552"/>
                  <a:gd name="connsiteX29" fmla="*/ 19318 w 585989"/>
                  <a:gd name="connsiteY29" fmla="*/ 276896 h 364552"/>
                  <a:gd name="connsiteX30" fmla="*/ 6439 w 585989"/>
                  <a:gd name="connsiteY30" fmla="*/ 238259 h 364552"/>
                  <a:gd name="connsiteX31" fmla="*/ 0 w 585989"/>
                  <a:gd name="connsiteY31" fmla="*/ 218941 h 364552"/>
                  <a:gd name="connsiteX32" fmla="*/ 6439 w 585989"/>
                  <a:gd name="connsiteY32" fmla="*/ 167425 h 364552"/>
                  <a:gd name="connsiteX33" fmla="*/ 6439 w 585989"/>
                  <a:gd name="connsiteY33" fmla="*/ 128789 h 364552"/>
                  <a:gd name="connsiteX0" fmla="*/ 6439 w 585989"/>
                  <a:gd name="connsiteY0" fmla="*/ 128789 h 369692"/>
                  <a:gd name="connsiteX1" fmla="*/ 6439 w 585989"/>
                  <a:gd name="connsiteY1" fmla="*/ 128789 h 369692"/>
                  <a:gd name="connsiteX2" fmla="*/ 45076 w 585989"/>
                  <a:gd name="connsiteY2" fmla="*/ 83712 h 369692"/>
                  <a:gd name="connsiteX3" fmla="*/ 64394 w 585989"/>
                  <a:gd name="connsiteY3" fmla="*/ 70834 h 369692"/>
                  <a:gd name="connsiteX4" fmla="*/ 77273 w 585989"/>
                  <a:gd name="connsiteY4" fmla="*/ 51515 h 369692"/>
                  <a:gd name="connsiteX5" fmla="*/ 103031 w 585989"/>
                  <a:gd name="connsiteY5" fmla="*/ 45076 h 369692"/>
                  <a:gd name="connsiteX6" fmla="*/ 122349 w 585989"/>
                  <a:gd name="connsiteY6" fmla="*/ 32197 h 369692"/>
                  <a:gd name="connsiteX7" fmla="*/ 167425 w 585989"/>
                  <a:gd name="connsiteY7" fmla="*/ 19318 h 369692"/>
                  <a:gd name="connsiteX8" fmla="*/ 186744 w 585989"/>
                  <a:gd name="connsiteY8" fmla="*/ 12879 h 369692"/>
                  <a:gd name="connsiteX9" fmla="*/ 238259 w 585989"/>
                  <a:gd name="connsiteY9" fmla="*/ 0 h 369692"/>
                  <a:gd name="connsiteX10" fmla="*/ 309093 w 585989"/>
                  <a:gd name="connsiteY10" fmla="*/ 12879 h 369692"/>
                  <a:gd name="connsiteX11" fmla="*/ 351417 w 585989"/>
                  <a:gd name="connsiteY11" fmla="*/ 34508 h 369692"/>
                  <a:gd name="connsiteX12" fmla="*/ 361764 w 585989"/>
                  <a:gd name="connsiteY12" fmla="*/ 33352 h 369692"/>
                  <a:gd name="connsiteX13" fmla="*/ 437882 w 585989"/>
                  <a:gd name="connsiteY13" fmla="*/ 83713 h 369692"/>
                  <a:gd name="connsiteX14" fmla="*/ 457200 w 585989"/>
                  <a:gd name="connsiteY14" fmla="*/ 90152 h 369692"/>
                  <a:gd name="connsiteX15" fmla="*/ 467547 w 585989"/>
                  <a:gd name="connsiteY15" fmla="*/ 105562 h 369692"/>
                  <a:gd name="connsiteX16" fmla="*/ 486866 w 585989"/>
                  <a:gd name="connsiteY16" fmla="*/ 112002 h 369692"/>
                  <a:gd name="connsiteX17" fmla="*/ 521594 w 585989"/>
                  <a:gd name="connsiteY17" fmla="*/ 141667 h 369692"/>
                  <a:gd name="connsiteX18" fmla="*/ 566670 w 585989"/>
                  <a:gd name="connsiteY18" fmla="*/ 199622 h 369692"/>
                  <a:gd name="connsiteX19" fmla="*/ 585989 w 585989"/>
                  <a:gd name="connsiteY19" fmla="*/ 238259 h 369692"/>
                  <a:gd name="connsiteX20" fmla="*/ 579549 w 585989"/>
                  <a:gd name="connsiteY20" fmla="*/ 283335 h 369692"/>
                  <a:gd name="connsiteX21" fmla="*/ 573110 w 585989"/>
                  <a:gd name="connsiteY21" fmla="*/ 302653 h 369692"/>
                  <a:gd name="connsiteX22" fmla="*/ 534473 w 585989"/>
                  <a:gd name="connsiteY22" fmla="*/ 328411 h 369692"/>
                  <a:gd name="connsiteX23" fmla="*/ 476518 w 585989"/>
                  <a:gd name="connsiteY23" fmla="*/ 347729 h 369692"/>
                  <a:gd name="connsiteX24" fmla="*/ 457200 w 585989"/>
                  <a:gd name="connsiteY24" fmla="*/ 354169 h 369692"/>
                  <a:gd name="connsiteX25" fmla="*/ 467724 w 585989"/>
                  <a:gd name="connsiteY25" fmla="*/ 369668 h 369692"/>
                  <a:gd name="connsiteX26" fmla="*/ 96811 w 585989"/>
                  <a:gd name="connsiteY26" fmla="*/ 350262 h 369692"/>
                  <a:gd name="connsiteX27" fmla="*/ 50140 w 585989"/>
                  <a:gd name="connsiteY27" fmla="*/ 327035 h 369692"/>
                  <a:gd name="connsiteX28" fmla="*/ 32197 w 585989"/>
                  <a:gd name="connsiteY28" fmla="*/ 296214 h 369692"/>
                  <a:gd name="connsiteX29" fmla="*/ 19318 w 585989"/>
                  <a:gd name="connsiteY29" fmla="*/ 276896 h 369692"/>
                  <a:gd name="connsiteX30" fmla="*/ 6439 w 585989"/>
                  <a:gd name="connsiteY30" fmla="*/ 238259 h 369692"/>
                  <a:gd name="connsiteX31" fmla="*/ 0 w 585989"/>
                  <a:gd name="connsiteY31" fmla="*/ 218941 h 369692"/>
                  <a:gd name="connsiteX32" fmla="*/ 6439 w 585989"/>
                  <a:gd name="connsiteY32" fmla="*/ 167425 h 369692"/>
                  <a:gd name="connsiteX33" fmla="*/ 6439 w 585989"/>
                  <a:gd name="connsiteY33" fmla="*/ 128789 h 369692"/>
                  <a:gd name="connsiteX0" fmla="*/ 6439 w 585989"/>
                  <a:gd name="connsiteY0" fmla="*/ 128789 h 369851"/>
                  <a:gd name="connsiteX1" fmla="*/ 6439 w 585989"/>
                  <a:gd name="connsiteY1" fmla="*/ 128789 h 369851"/>
                  <a:gd name="connsiteX2" fmla="*/ 45076 w 585989"/>
                  <a:gd name="connsiteY2" fmla="*/ 83712 h 369851"/>
                  <a:gd name="connsiteX3" fmla="*/ 64394 w 585989"/>
                  <a:gd name="connsiteY3" fmla="*/ 70834 h 369851"/>
                  <a:gd name="connsiteX4" fmla="*/ 77273 w 585989"/>
                  <a:gd name="connsiteY4" fmla="*/ 51515 h 369851"/>
                  <a:gd name="connsiteX5" fmla="*/ 103031 w 585989"/>
                  <a:gd name="connsiteY5" fmla="*/ 45076 h 369851"/>
                  <a:gd name="connsiteX6" fmla="*/ 122349 w 585989"/>
                  <a:gd name="connsiteY6" fmla="*/ 32197 h 369851"/>
                  <a:gd name="connsiteX7" fmla="*/ 167425 w 585989"/>
                  <a:gd name="connsiteY7" fmla="*/ 19318 h 369851"/>
                  <a:gd name="connsiteX8" fmla="*/ 186744 w 585989"/>
                  <a:gd name="connsiteY8" fmla="*/ 12879 h 369851"/>
                  <a:gd name="connsiteX9" fmla="*/ 238259 w 585989"/>
                  <a:gd name="connsiteY9" fmla="*/ 0 h 369851"/>
                  <a:gd name="connsiteX10" fmla="*/ 309093 w 585989"/>
                  <a:gd name="connsiteY10" fmla="*/ 12879 h 369851"/>
                  <a:gd name="connsiteX11" fmla="*/ 351417 w 585989"/>
                  <a:gd name="connsiteY11" fmla="*/ 34508 h 369851"/>
                  <a:gd name="connsiteX12" fmla="*/ 361764 w 585989"/>
                  <a:gd name="connsiteY12" fmla="*/ 33352 h 369851"/>
                  <a:gd name="connsiteX13" fmla="*/ 437882 w 585989"/>
                  <a:gd name="connsiteY13" fmla="*/ 83713 h 369851"/>
                  <a:gd name="connsiteX14" fmla="*/ 457200 w 585989"/>
                  <a:gd name="connsiteY14" fmla="*/ 90152 h 369851"/>
                  <a:gd name="connsiteX15" fmla="*/ 467547 w 585989"/>
                  <a:gd name="connsiteY15" fmla="*/ 105562 h 369851"/>
                  <a:gd name="connsiteX16" fmla="*/ 486866 w 585989"/>
                  <a:gd name="connsiteY16" fmla="*/ 112002 h 369851"/>
                  <a:gd name="connsiteX17" fmla="*/ 521594 w 585989"/>
                  <a:gd name="connsiteY17" fmla="*/ 141667 h 369851"/>
                  <a:gd name="connsiteX18" fmla="*/ 566670 w 585989"/>
                  <a:gd name="connsiteY18" fmla="*/ 199622 h 369851"/>
                  <a:gd name="connsiteX19" fmla="*/ 585989 w 585989"/>
                  <a:gd name="connsiteY19" fmla="*/ 238259 h 369851"/>
                  <a:gd name="connsiteX20" fmla="*/ 579549 w 585989"/>
                  <a:gd name="connsiteY20" fmla="*/ 283335 h 369851"/>
                  <a:gd name="connsiteX21" fmla="*/ 573110 w 585989"/>
                  <a:gd name="connsiteY21" fmla="*/ 302653 h 369851"/>
                  <a:gd name="connsiteX22" fmla="*/ 534473 w 585989"/>
                  <a:gd name="connsiteY22" fmla="*/ 328411 h 369851"/>
                  <a:gd name="connsiteX23" fmla="*/ 476518 w 585989"/>
                  <a:gd name="connsiteY23" fmla="*/ 347729 h 369851"/>
                  <a:gd name="connsiteX24" fmla="*/ 500988 w 585989"/>
                  <a:gd name="connsiteY24" fmla="*/ 359320 h 369851"/>
                  <a:gd name="connsiteX25" fmla="*/ 467724 w 585989"/>
                  <a:gd name="connsiteY25" fmla="*/ 369668 h 369851"/>
                  <a:gd name="connsiteX26" fmla="*/ 96811 w 585989"/>
                  <a:gd name="connsiteY26" fmla="*/ 350262 h 369851"/>
                  <a:gd name="connsiteX27" fmla="*/ 50140 w 585989"/>
                  <a:gd name="connsiteY27" fmla="*/ 327035 h 369851"/>
                  <a:gd name="connsiteX28" fmla="*/ 32197 w 585989"/>
                  <a:gd name="connsiteY28" fmla="*/ 296214 h 369851"/>
                  <a:gd name="connsiteX29" fmla="*/ 19318 w 585989"/>
                  <a:gd name="connsiteY29" fmla="*/ 276896 h 369851"/>
                  <a:gd name="connsiteX30" fmla="*/ 6439 w 585989"/>
                  <a:gd name="connsiteY30" fmla="*/ 238259 h 369851"/>
                  <a:gd name="connsiteX31" fmla="*/ 0 w 585989"/>
                  <a:gd name="connsiteY31" fmla="*/ 218941 h 369851"/>
                  <a:gd name="connsiteX32" fmla="*/ 6439 w 585989"/>
                  <a:gd name="connsiteY32" fmla="*/ 167425 h 369851"/>
                  <a:gd name="connsiteX33" fmla="*/ 6439 w 585989"/>
                  <a:gd name="connsiteY33" fmla="*/ 128789 h 369851"/>
                  <a:gd name="connsiteX0" fmla="*/ 6439 w 585989"/>
                  <a:gd name="connsiteY0" fmla="*/ 128789 h 369851"/>
                  <a:gd name="connsiteX1" fmla="*/ 6439 w 585989"/>
                  <a:gd name="connsiteY1" fmla="*/ 128789 h 369851"/>
                  <a:gd name="connsiteX2" fmla="*/ 45076 w 585989"/>
                  <a:gd name="connsiteY2" fmla="*/ 83712 h 369851"/>
                  <a:gd name="connsiteX3" fmla="*/ 64394 w 585989"/>
                  <a:gd name="connsiteY3" fmla="*/ 70834 h 369851"/>
                  <a:gd name="connsiteX4" fmla="*/ 77273 w 585989"/>
                  <a:gd name="connsiteY4" fmla="*/ 51515 h 369851"/>
                  <a:gd name="connsiteX5" fmla="*/ 103031 w 585989"/>
                  <a:gd name="connsiteY5" fmla="*/ 45076 h 369851"/>
                  <a:gd name="connsiteX6" fmla="*/ 122349 w 585989"/>
                  <a:gd name="connsiteY6" fmla="*/ 32197 h 369851"/>
                  <a:gd name="connsiteX7" fmla="*/ 167425 w 585989"/>
                  <a:gd name="connsiteY7" fmla="*/ 19318 h 369851"/>
                  <a:gd name="connsiteX8" fmla="*/ 186744 w 585989"/>
                  <a:gd name="connsiteY8" fmla="*/ 12879 h 369851"/>
                  <a:gd name="connsiteX9" fmla="*/ 238259 w 585989"/>
                  <a:gd name="connsiteY9" fmla="*/ 0 h 369851"/>
                  <a:gd name="connsiteX10" fmla="*/ 309093 w 585989"/>
                  <a:gd name="connsiteY10" fmla="*/ 12879 h 369851"/>
                  <a:gd name="connsiteX11" fmla="*/ 351417 w 585989"/>
                  <a:gd name="connsiteY11" fmla="*/ 34508 h 369851"/>
                  <a:gd name="connsiteX12" fmla="*/ 361764 w 585989"/>
                  <a:gd name="connsiteY12" fmla="*/ 33352 h 369851"/>
                  <a:gd name="connsiteX13" fmla="*/ 437882 w 585989"/>
                  <a:gd name="connsiteY13" fmla="*/ 83713 h 369851"/>
                  <a:gd name="connsiteX14" fmla="*/ 457200 w 585989"/>
                  <a:gd name="connsiteY14" fmla="*/ 90152 h 369851"/>
                  <a:gd name="connsiteX15" fmla="*/ 467547 w 585989"/>
                  <a:gd name="connsiteY15" fmla="*/ 105562 h 369851"/>
                  <a:gd name="connsiteX16" fmla="*/ 486866 w 585989"/>
                  <a:gd name="connsiteY16" fmla="*/ 112002 h 369851"/>
                  <a:gd name="connsiteX17" fmla="*/ 521594 w 585989"/>
                  <a:gd name="connsiteY17" fmla="*/ 141667 h 369851"/>
                  <a:gd name="connsiteX18" fmla="*/ 566670 w 585989"/>
                  <a:gd name="connsiteY18" fmla="*/ 199622 h 369851"/>
                  <a:gd name="connsiteX19" fmla="*/ 585989 w 585989"/>
                  <a:gd name="connsiteY19" fmla="*/ 238259 h 369851"/>
                  <a:gd name="connsiteX20" fmla="*/ 579549 w 585989"/>
                  <a:gd name="connsiteY20" fmla="*/ 283335 h 369851"/>
                  <a:gd name="connsiteX21" fmla="*/ 573110 w 585989"/>
                  <a:gd name="connsiteY21" fmla="*/ 302653 h 369851"/>
                  <a:gd name="connsiteX22" fmla="*/ 534473 w 585989"/>
                  <a:gd name="connsiteY22" fmla="*/ 328411 h 369851"/>
                  <a:gd name="connsiteX23" fmla="*/ 520306 w 585989"/>
                  <a:gd name="connsiteY23" fmla="*/ 347729 h 369851"/>
                  <a:gd name="connsiteX24" fmla="*/ 500988 w 585989"/>
                  <a:gd name="connsiteY24" fmla="*/ 359320 h 369851"/>
                  <a:gd name="connsiteX25" fmla="*/ 467724 w 585989"/>
                  <a:gd name="connsiteY25" fmla="*/ 369668 h 369851"/>
                  <a:gd name="connsiteX26" fmla="*/ 96811 w 585989"/>
                  <a:gd name="connsiteY26" fmla="*/ 350262 h 369851"/>
                  <a:gd name="connsiteX27" fmla="*/ 50140 w 585989"/>
                  <a:gd name="connsiteY27" fmla="*/ 327035 h 369851"/>
                  <a:gd name="connsiteX28" fmla="*/ 32197 w 585989"/>
                  <a:gd name="connsiteY28" fmla="*/ 296214 h 369851"/>
                  <a:gd name="connsiteX29" fmla="*/ 19318 w 585989"/>
                  <a:gd name="connsiteY29" fmla="*/ 276896 h 369851"/>
                  <a:gd name="connsiteX30" fmla="*/ 6439 w 585989"/>
                  <a:gd name="connsiteY30" fmla="*/ 238259 h 369851"/>
                  <a:gd name="connsiteX31" fmla="*/ 0 w 585989"/>
                  <a:gd name="connsiteY31" fmla="*/ 218941 h 369851"/>
                  <a:gd name="connsiteX32" fmla="*/ 6439 w 585989"/>
                  <a:gd name="connsiteY32" fmla="*/ 167425 h 369851"/>
                  <a:gd name="connsiteX33" fmla="*/ 6439 w 585989"/>
                  <a:gd name="connsiteY33" fmla="*/ 128789 h 369851"/>
                  <a:gd name="connsiteX0" fmla="*/ 6439 w 585989"/>
                  <a:gd name="connsiteY0" fmla="*/ 128789 h 369851"/>
                  <a:gd name="connsiteX1" fmla="*/ 6439 w 585989"/>
                  <a:gd name="connsiteY1" fmla="*/ 128789 h 369851"/>
                  <a:gd name="connsiteX2" fmla="*/ 45076 w 585989"/>
                  <a:gd name="connsiteY2" fmla="*/ 83712 h 369851"/>
                  <a:gd name="connsiteX3" fmla="*/ 64394 w 585989"/>
                  <a:gd name="connsiteY3" fmla="*/ 70834 h 369851"/>
                  <a:gd name="connsiteX4" fmla="*/ 77273 w 585989"/>
                  <a:gd name="connsiteY4" fmla="*/ 51515 h 369851"/>
                  <a:gd name="connsiteX5" fmla="*/ 103031 w 585989"/>
                  <a:gd name="connsiteY5" fmla="*/ 45076 h 369851"/>
                  <a:gd name="connsiteX6" fmla="*/ 122349 w 585989"/>
                  <a:gd name="connsiteY6" fmla="*/ 32197 h 369851"/>
                  <a:gd name="connsiteX7" fmla="*/ 167425 w 585989"/>
                  <a:gd name="connsiteY7" fmla="*/ 19318 h 369851"/>
                  <a:gd name="connsiteX8" fmla="*/ 186744 w 585989"/>
                  <a:gd name="connsiteY8" fmla="*/ 12879 h 369851"/>
                  <a:gd name="connsiteX9" fmla="*/ 238259 w 585989"/>
                  <a:gd name="connsiteY9" fmla="*/ 0 h 369851"/>
                  <a:gd name="connsiteX10" fmla="*/ 309093 w 585989"/>
                  <a:gd name="connsiteY10" fmla="*/ 12879 h 369851"/>
                  <a:gd name="connsiteX11" fmla="*/ 351417 w 585989"/>
                  <a:gd name="connsiteY11" fmla="*/ 34508 h 369851"/>
                  <a:gd name="connsiteX12" fmla="*/ 361764 w 585989"/>
                  <a:gd name="connsiteY12" fmla="*/ 33352 h 369851"/>
                  <a:gd name="connsiteX13" fmla="*/ 437882 w 585989"/>
                  <a:gd name="connsiteY13" fmla="*/ 83713 h 369851"/>
                  <a:gd name="connsiteX14" fmla="*/ 457200 w 585989"/>
                  <a:gd name="connsiteY14" fmla="*/ 90152 h 369851"/>
                  <a:gd name="connsiteX15" fmla="*/ 467547 w 585989"/>
                  <a:gd name="connsiteY15" fmla="*/ 105562 h 369851"/>
                  <a:gd name="connsiteX16" fmla="*/ 486866 w 585989"/>
                  <a:gd name="connsiteY16" fmla="*/ 112002 h 369851"/>
                  <a:gd name="connsiteX17" fmla="*/ 521594 w 585989"/>
                  <a:gd name="connsiteY17" fmla="*/ 141667 h 369851"/>
                  <a:gd name="connsiteX18" fmla="*/ 566670 w 585989"/>
                  <a:gd name="connsiteY18" fmla="*/ 199622 h 369851"/>
                  <a:gd name="connsiteX19" fmla="*/ 585989 w 585989"/>
                  <a:gd name="connsiteY19" fmla="*/ 238259 h 369851"/>
                  <a:gd name="connsiteX20" fmla="*/ 579549 w 585989"/>
                  <a:gd name="connsiteY20" fmla="*/ 283335 h 369851"/>
                  <a:gd name="connsiteX21" fmla="*/ 573110 w 585989"/>
                  <a:gd name="connsiteY21" fmla="*/ 302653 h 369851"/>
                  <a:gd name="connsiteX22" fmla="*/ 534473 w 585989"/>
                  <a:gd name="connsiteY22" fmla="*/ 328411 h 369851"/>
                  <a:gd name="connsiteX23" fmla="*/ 525458 w 585989"/>
                  <a:gd name="connsiteY23" fmla="*/ 347729 h 369851"/>
                  <a:gd name="connsiteX24" fmla="*/ 500988 w 585989"/>
                  <a:gd name="connsiteY24" fmla="*/ 359320 h 369851"/>
                  <a:gd name="connsiteX25" fmla="*/ 467724 w 585989"/>
                  <a:gd name="connsiteY25" fmla="*/ 369668 h 369851"/>
                  <a:gd name="connsiteX26" fmla="*/ 96811 w 585989"/>
                  <a:gd name="connsiteY26" fmla="*/ 350262 h 369851"/>
                  <a:gd name="connsiteX27" fmla="*/ 50140 w 585989"/>
                  <a:gd name="connsiteY27" fmla="*/ 327035 h 369851"/>
                  <a:gd name="connsiteX28" fmla="*/ 32197 w 585989"/>
                  <a:gd name="connsiteY28" fmla="*/ 296214 h 369851"/>
                  <a:gd name="connsiteX29" fmla="*/ 19318 w 585989"/>
                  <a:gd name="connsiteY29" fmla="*/ 276896 h 369851"/>
                  <a:gd name="connsiteX30" fmla="*/ 6439 w 585989"/>
                  <a:gd name="connsiteY30" fmla="*/ 238259 h 369851"/>
                  <a:gd name="connsiteX31" fmla="*/ 0 w 585989"/>
                  <a:gd name="connsiteY31" fmla="*/ 218941 h 369851"/>
                  <a:gd name="connsiteX32" fmla="*/ 6439 w 585989"/>
                  <a:gd name="connsiteY32" fmla="*/ 167425 h 369851"/>
                  <a:gd name="connsiteX33" fmla="*/ 6439 w 585989"/>
                  <a:gd name="connsiteY33" fmla="*/ 128789 h 369851"/>
                  <a:gd name="connsiteX0" fmla="*/ 6439 w 585989"/>
                  <a:gd name="connsiteY0" fmla="*/ 128789 h 369851"/>
                  <a:gd name="connsiteX1" fmla="*/ 6439 w 585989"/>
                  <a:gd name="connsiteY1" fmla="*/ 128789 h 369851"/>
                  <a:gd name="connsiteX2" fmla="*/ 45076 w 585989"/>
                  <a:gd name="connsiteY2" fmla="*/ 83712 h 369851"/>
                  <a:gd name="connsiteX3" fmla="*/ 64394 w 585989"/>
                  <a:gd name="connsiteY3" fmla="*/ 70834 h 369851"/>
                  <a:gd name="connsiteX4" fmla="*/ 77273 w 585989"/>
                  <a:gd name="connsiteY4" fmla="*/ 51515 h 369851"/>
                  <a:gd name="connsiteX5" fmla="*/ 103031 w 585989"/>
                  <a:gd name="connsiteY5" fmla="*/ 45076 h 369851"/>
                  <a:gd name="connsiteX6" fmla="*/ 122349 w 585989"/>
                  <a:gd name="connsiteY6" fmla="*/ 32197 h 369851"/>
                  <a:gd name="connsiteX7" fmla="*/ 167425 w 585989"/>
                  <a:gd name="connsiteY7" fmla="*/ 19318 h 369851"/>
                  <a:gd name="connsiteX8" fmla="*/ 186744 w 585989"/>
                  <a:gd name="connsiteY8" fmla="*/ 12879 h 369851"/>
                  <a:gd name="connsiteX9" fmla="*/ 238259 w 585989"/>
                  <a:gd name="connsiteY9" fmla="*/ 0 h 369851"/>
                  <a:gd name="connsiteX10" fmla="*/ 309093 w 585989"/>
                  <a:gd name="connsiteY10" fmla="*/ 12879 h 369851"/>
                  <a:gd name="connsiteX11" fmla="*/ 351417 w 585989"/>
                  <a:gd name="connsiteY11" fmla="*/ 34508 h 369851"/>
                  <a:gd name="connsiteX12" fmla="*/ 361764 w 585989"/>
                  <a:gd name="connsiteY12" fmla="*/ 33352 h 369851"/>
                  <a:gd name="connsiteX13" fmla="*/ 437882 w 585989"/>
                  <a:gd name="connsiteY13" fmla="*/ 83713 h 369851"/>
                  <a:gd name="connsiteX14" fmla="*/ 457200 w 585989"/>
                  <a:gd name="connsiteY14" fmla="*/ 90152 h 369851"/>
                  <a:gd name="connsiteX15" fmla="*/ 467547 w 585989"/>
                  <a:gd name="connsiteY15" fmla="*/ 105562 h 369851"/>
                  <a:gd name="connsiteX16" fmla="*/ 486866 w 585989"/>
                  <a:gd name="connsiteY16" fmla="*/ 112002 h 369851"/>
                  <a:gd name="connsiteX17" fmla="*/ 521594 w 585989"/>
                  <a:gd name="connsiteY17" fmla="*/ 141667 h 369851"/>
                  <a:gd name="connsiteX18" fmla="*/ 566670 w 585989"/>
                  <a:gd name="connsiteY18" fmla="*/ 199622 h 369851"/>
                  <a:gd name="connsiteX19" fmla="*/ 585989 w 585989"/>
                  <a:gd name="connsiteY19" fmla="*/ 238259 h 369851"/>
                  <a:gd name="connsiteX20" fmla="*/ 579549 w 585989"/>
                  <a:gd name="connsiteY20" fmla="*/ 283335 h 369851"/>
                  <a:gd name="connsiteX21" fmla="*/ 573110 w 585989"/>
                  <a:gd name="connsiteY21" fmla="*/ 302653 h 369851"/>
                  <a:gd name="connsiteX22" fmla="*/ 544776 w 585989"/>
                  <a:gd name="connsiteY22" fmla="*/ 333563 h 369851"/>
                  <a:gd name="connsiteX23" fmla="*/ 525458 w 585989"/>
                  <a:gd name="connsiteY23" fmla="*/ 347729 h 369851"/>
                  <a:gd name="connsiteX24" fmla="*/ 500988 w 585989"/>
                  <a:gd name="connsiteY24" fmla="*/ 359320 h 369851"/>
                  <a:gd name="connsiteX25" fmla="*/ 467724 w 585989"/>
                  <a:gd name="connsiteY25" fmla="*/ 369668 h 369851"/>
                  <a:gd name="connsiteX26" fmla="*/ 96811 w 585989"/>
                  <a:gd name="connsiteY26" fmla="*/ 350262 h 369851"/>
                  <a:gd name="connsiteX27" fmla="*/ 50140 w 585989"/>
                  <a:gd name="connsiteY27" fmla="*/ 327035 h 369851"/>
                  <a:gd name="connsiteX28" fmla="*/ 32197 w 585989"/>
                  <a:gd name="connsiteY28" fmla="*/ 296214 h 369851"/>
                  <a:gd name="connsiteX29" fmla="*/ 19318 w 585989"/>
                  <a:gd name="connsiteY29" fmla="*/ 276896 h 369851"/>
                  <a:gd name="connsiteX30" fmla="*/ 6439 w 585989"/>
                  <a:gd name="connsiteY30" fmla="*/ 238259 h 369851"/>
                  <a:gd name="connsiteX31" fmla="*/ 0 w 585989"/>
                  <a:gd name="connsiteY31" fmla="*/ 218941 h 369851"/>
                  <a:gd name="connsiteX32" fmla="*/ 6439 w 585989"/>
                  <a:gd name="connsiteY32" fmla="*/ 167425 h 369851"/>
                  <a:gd name="connsiteX33" fmla="*/ 6439 w 585989"/>
                  <a:gd name="connsiteY33" fmla="*/ 128789 h 369851"/>
                  <a:gd name="connsiteX0" fmla="*/ 6439 w 585989"/>
                  <a:gd name="connsiteY0" fmla="*/ 128789 h 369692"/>
                  <a:gd name="connsiteX1" fmla="*/ 6439 w 585989"/>
                  <a:gd name="connsiteY1" fmla="*/ 128789 h 369692"/>
                  <a:gd name="connsiteX2" fmla="*/ 45076 w 585989"/>
                  <a:gd name="connsiteY2" fmla="*/ 83712 h 369692"/>
                  <a:gd name="connsiteX3" fmla="*/ 64394 w 585989"/>
                  <a:gd name="connsiteY3" fmla="*/ 70834 h 369692"/>
                  <a:gd name="connsiteX4" fmla="*/ 77273 w 585989"/>
                  <a:gd name="connsiteY4" fmla="*/ 51515 h 369692"/>
                  <a:gd name="connsiteX5" fmla="*/ 103031 w 585989"/>
                  <a:gd name="connsiteY5" fmla="*/ 45076 h 369692"/>
                  <a:gd name="connsiteX6" fmla="*/ 122349 w 585989"/>
                  <a:gd name="connsiteY6" fmla="*/ 32197 h 369692"/>
                  <a:gd name="connsiteX7" fmla="*/ 167425 w 585989"/>
                  <a:gd name="connsiteY7" fmla="*/ 19318 h 369692"/>
                  <a:gd name="connsiteX8" fmla="*/ 186744 w 585989"/>
                  <a:gd name="connsiteY8" fmla="*/ 12879 h 369692"/>
                  <a:gd name="connsiteX9" fmla="*/ 238259 w 585989"/>
                  <a:gd name="connsiteY9" fmla="*/ 0 h 369692"/>
                  <a:gd name="connsiteX10" fmla="*/ 309093 w 585989"/>
                  <a:gd name="connsiteY10" fmla="*/ 12879 h 369692"/>
                  <a:gd name="connsiteX11" fmla="*/ 351417 w 585989"/>
                  <a:gd name="connsiteY11" fmla="*/ 34508 h 369692"/>
                  <a:gd name="connsiteX12" fmla="*/ 361764 w 585989"/>
                  <a:gd name="connsiteY12" fmla="*/ 33352 h 369692"/>
                  <a:gd name="connsiteX13" fmla="*/ 437882 w 585989"/>
                  <a:gd name="connsiteY13" fmla="*/ 83713 h 369692"/>
                  <a:gd name="connsiteX14" fmla="*/ 457200 w 585989"/>
                  <a:gd name="connsiteY14" fmla="*/ 90152 h 369692"/>
                  <a:gd name="connsiteX15" fmla="*/ 467547 w 585989"/>
                  <a:gd name="connsiteY15" fmla="*/ 105562 h 369692"/>
                  <a:gd name="connsiteX16" fmla="*/ 486866 w 585989"/>
                  <a:gd name="connsiteY16" fmla="*/ 112002 h 369692"/>
                  <a:gd name="connsiteX17" fmla="*/ 521594 w 585989"/>
                  <a:gd name="connsiteY17" fmla="*/ 141667 h 369692"/>
                  <a:gd name="connsiteX18" fmla="*/ 566670 w 585989"/>
                  <a:gd name="connsiteY18" fmla="*/ 199622 h 369692"/>
                  <a:gd name="connsiteX19" fmla="*/ 585989 w 585989"/>
                  <a:gd name="connsiteY19" fmla="*/ 238259 h 369692"/>
                  <a:gd name="connsiteX20" fmla="*/ 579549 w 585989"/>
                  <a:gd name="connsiteY20" fmla="*/ 283335 h 369692"/>
                  <a:gd name="connsiteX21" fmla="*/ 573110 w 585989"/>
                  <a:gd name="connsiteY21" fmla="*/ 302653 h 369692"/>
                  <a:gd name="connsiteX22" fmla="*/ 544776 w 585989"/>
                  <a:gd name="connsiteY22" fmla="*/ 333563 h 369692"/>
                  <a:gd name="connsiteX23" fmla="*/ 525458 w 585989"/>
                  <a:gd name="connsiteY23" fmla="*/ 347729 h 369692"/>
                  <a:gd name="connsiteX24" fmla="*/ 521594 w 585989"/>
                  <a:gd name="connsiteY24" fmla="*/ 354169 h 369692"/>
                  <a:gd name="connsiteX25" fmla="*/ 467724 w 585989"/>
                  <a:gd name="connsiteY25" fmla="*/ 369668 h 369692"/>
                  <a:gd name="connsiteX26" fmla="*/ 96811 w 585989"/>
                  <a:gd name="connsiteY26" fmla="*/ 350262 h 369692"/>
                  <a:gd name="connsiteX27" fmla="*/ 50140 w 585989"/>
                  <a:gd name="connsiteY27" fmla="*/ 327035 h 369692"/>
                  <a:gd name="connsiteX28" fmla="*/ 32197 w 585989"/>
                  <a:gd name="connsiteY28" fmla="*/ 296214 h 369692"/>
                  <a:gd name="connsiteX29" fmla="*/ 19318 w 585989"/>
                  <a:gd name="connsiteY29" fmla="*/ 276896 h 369692"/>
                  <a:gd name="connsiteX30" fmla="*/ 6439 w 585989"/>
                  <a:gd name="connsiteY30" fmla="*/ 238259 h 369692"/>
                  <a:gd name="connsiteX31" fmla="*/ 0 w 585989"/>
                  <a:gd name="connsiteY31" fmla="*/ 218941 h 369692"/>
                  <a:gd name="connsiteX32" fmla="*/ 6439 w 585989"/>
                  <a:gd name="connsiteY32" fmla="*/ 167425 h 369692"/>
                  <a:gd name="connsiteX33" fmla="*/ 6439 w 585989"/>
                  <a:gd name="connsiteY33" fmla="*/ 128789 h 369692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3031 w 585989"/>
                  <a:gd name="connsiteY5" fmla="*/ 45076 h 373129"/>
                  <a:gd name="connsiteX6" fmla="*/ 122349 w 585989"/>
                  <a:gd name="connsiteY6" fmla="*/ 32197 h 373129"/>
                  <a:gd name="connsiteX7" fmla="*/ 167425 w 585989"/>
                  <a:gd name="connsiteY7" fmla="*/ 19318 h 373129"/>
                  <a:gd name="connsiteX8" fmla="*/ 186744 w 585989"/>
                  <a:gd name="connsiteY8" fmla="*/ 12879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61764 w 585989"/>
                  <a:gd name="connsiteY12" fmla="*/ 33352 h 373129"/>
                  <a:gd name="connsiteX13" fmla="*/ 437882 w 585989"/>
                  <a:gd name="connsiteY13" fmla="*/ 83713 h 373129"/>
                  <a:gd name="connsiteX14" fmla="*/ 457200 w 585989"/>
                  <a:gd name="connsiteY14" fmla="*/ 90152 h 373129"/>
                  <a:gd name="connsiteX15" fmla="*/ 467547 w 585989"/>
                  <a:gd name="connsiteY15" fmla="*/ 105562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3031 w 585989"/>
                  <a:gd name="connsiteY5" fmla="*/ 45076 h 373129"/>
                  <a:gd name="connsiteX6" fmla="*/ 122349 w 585989"/>
                  <a:gd name="connsiteY6" fmla="*/ 32197 h 373129"/>
                  <a:gd name="connsiteX7" fmla="*/ 167425 w 585989"/>
                  <a:gd name="connsiteY7" fmla="*/ 19318 h 373129"/>
                  <a:gd name="connsiteX8" fmla="*/ 186744 w 585989"/>
                  <a:gd name="connsiteY8" fmla="*/ 12879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61764 w 585989"/>
                  <a:gd name="connsiteY12" fmla="*/ 33352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67547 w 585989"/>
                  <a:gd name="connsiteY15" fmla="*/ 105562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3031 w 585989"/>
                  <a:gd name="connsiteY5" fmla="*/ 45076 h 373129"/>
                  <a:gd name="connsiteX6" fmla="*/ 122349 w 585989"/>
                  <a:gd name="connsiteY6" fmla="*/ 32197 h 373129"/>
                  <a:gd name="connsiteX7" fmla="*/ 167425 w 585989"/>
                  <a:gd name="connsiteY7" fmla="*/ 19318 h 373129"/>
                  <a:gd name="connsiteX8" fmla="*/ 186744 w 585989"/>
                  <a:gd name="connsiteY8" fmla="*/ 12879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61764 w 585989"/>
                  <a:gd name="connsiteY12" fmla="*/ 33352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3031 w 585989"/>
                  <a:gd name="connsiteY5" fmla="*/ 45076 h 373129"/>
                  <a:gd name="connsiteX6" fmla="*/ 122349 w 585989"/>
                  <a:gd name="connsiteY6" fmla="*/ 32197 h 373129"/>
                  <a:gd name="connsiteX7" fmla="*/ 167425 w 585989"/>
                  <a:gd name="connsiteY7" fmla="*/ 19318 h 373129"/>
                  <a:gd name="connsiteX8" fmla="*/ 186744 w 585989"/>
                  <a:gd name="connsiteY8" fmla="*/ 12879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54037 w 585989"/>
                  <a:gd name="connsiteY12" fmla="*/ 30776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3031 w 585989"/>
                  <a:gd name="connsiteY5" fmla="*/ 45076 h 373129"/>
                  <a:gd name="connsiteX6" fmla="*/ 122349 w 585989"/>
                  <a:gd name="connsiteY6" fmla="*/ 32197 h 373129"/>
                  <a:gd name="connsiteX7" fmla="*/ 157121 w 585989"/>
                  <a:gd name="connsiteY7" fmla="*/ 19318 h 373129"/>
                  <a:gd name="connsiteX8" fmla="*/ 186744 w 585989"/>
                  <a:gd name="connsiteY8" fmla="*/ 12879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54037 w 585989"/>
                  <a:gd name="connsiteY12" fmla="*/ 30776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3031 w 585989"/>
                  <a:gd name="connsiteY5" fmla="*/ 45076 h 373129"/>
                  <a:gd name="connsiteX6" fmla="*/ 122349 w 585989"/>
                  <a:gd name="connsiteY6" fmla="*/ 32197 h 373129"/>
                  <a:gd name="connsiteX7" fmla="*/ 157121 w 585989"/>
                  <a:gd name="connsiteY7" fmla="*/ 19318 h 373129"/>
                  <a:gd name="connsiteX8" fmla="*/ 189320 w 585989"/>
                  <a:gd name="connsiteY8" fmla="*/ 10303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54037 w 585989"/>
                  <a:gd name="connsiteY12" fmla="*/ 30776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64394 w 585989"/>
                  <a:gd name="connsiteY3" fmla="*/ 70834 h 373129"/>
                  <a:gd name="connsiteX4" fmla="*/ 77273 w 585989"/>
                  <a:gd name="connsiteY4" fmla="*/ 51515 h 373129"/>
                  <a:gd name="connsiteX5" fmla="*/ 100455 w 585989"/>
                  <a:gd name="connsiteY5" fmla="*/ 42500 h 373129"/>
                  <a:gd name="connsiteX6" fmla="*/ 122349 w 585989"/>
                  <a:gd name="connsiteY6" fmla="*/ 32197 h 373129"/>
                  <a:gd name="connsiteX7" fmla="*/ 157121 w 585989"/>
                  <a:gd name="connsiteY7" fmla="*/ 19318 h 373129"/>
                  <a:gd name="connsiteX8" fmla="*/ 189320 w 585989"/>
                  <a:gd name="connsiteY8" fmla="*/ 10303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54037 w 585989"/>
                  <a:gd name="connsiteY12" fmla="*/ 30776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45076 w 585989"/>
                  <a:gd name="connsiteY2" fmla="*/ 83712 h 373129"/>
                  <a:gd name="connsiteX3" fmla="*/ 51515 w 585989"/>
                  <a:gd name="connsiteY3" fmla="*/ 68259 h 373129"/>
                  <a:gd name="connsiteX4" fmla="*/ 77273 w 585989"/>
                  <a:gd name="connsiteY4" fmla="*/ 51515 h 373129"/>
                  <a:gd name="connsiteX5" fmla="*/ 100455 w 585989"/>
                  <a:gd name="connsiteY5" fmla="*/ 42500 h 373129"/>
                  <a:gd name="connsiteX6" fmla="*/ 122349 w 585989"/>
                  <a:gd name="connsiteY6" fmla="*/ 32197 h 373129"/>
                  <a:gd name="connsiteX7" fmla="*/ 157121 w 585989"/>
                  <a:gd name="connsiteY7" fmla="*/ 19318 h 373129"/>
                  <a:gd name="connsiteX8" fmla="*/ 189320 w 585989"/>
                  <a:gd name="connsiteY8" fmla="*/ 10303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54037 w 585989"/>
                  <a:gd name="connsiteY12" fmla="*/ 30776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6439 w 585989"/>
                  <a:gd name="connsiteY0" fmla="*/ 128789 h 373129"/>
                  <a:gd name="connsiteX1" fmla="*/ 6439 w 585989"/>
                  <a:gd name="connsiteY1" fmla="*/ 128789 h 373129"/>
                  <a:gd name="connsiteX2" fmla="*/ 29621 w 585989"/>
                  <a:gd name="connsiteY2" fmla="*/ 83712 h 373129"/>
                  <a:gd name="connsiteX3" fmla="*/ 51515 w 585989"/>
                  <a:gd name="connsiteY3" fmla="*/ 68259 h 373129"/>
                  <a:gd name="connsiteX4" fmla="*/ 77273 w 585989"/>
                  <a:gd name="connsiteY4" fmla="*/ 51515 h 373129"/>
                  <a:gd name="connsiteX5" fmla="*/ 100455 w 585989"/>
                  <a:gd name="connsiteY5" fmla="*/ 42500 h 373129"/>
                  <a:gd name="connsiteX6" fmla="*/ 122349 w 585989"/>
                  <a:gd name="connsiteY6" fmla="*/ 32197 h 373129"/>
                  <a:gd name="connsiteX7" fmla="*/ 157121 w 585989"/>
                  <a:gd name="connsiteY7" fmla="*/ 19318 h 373129"/>
                  <a:gd name="connsiteX8" fmla="*/ 189320 w 585989"/>
                  <a:gd name="connsiteY8" fmla="*/ 10303 h 373129"/>
                  <a:gd name="connsiteX9" fmla="*/ 238259 w 585989"/>
                  <a:gd name="connsiteY9" fmla="*/ 0 h 373129"/>
                  <a:gd name="connsiteX10" fmla="*/ 309093 w 585989"/>
                  <a:gd name="connsiteY10" fmla="*/ 12879 h 373129"/>
                  <a:gd name="connsiteX11" fmla="*/ 351417 w 585989"/>
                  <a:gd name="connsiteY11" fmla="*/ 34508 h 373129"/>
                  <a:gd name="connsiteX12" fmla="*/ 354037 w 585989"/>
                  <a:gd name="connsiteY12" fmla="*/ 30776 h 373129"/>
                  <a:gd name="connsiteX13" fmla="*/ 427579 w 585989"/>
                  <a:gd name="connsiteY13" fmla="*/ 70834 h 373129"/>
                  <a:gd name="connsiteX14" fmla="*/ 457200 w 585989"/>
                  <a:gd name="connsiteY14" fmla="*/ 90152 h 373129"/>
                  <a:gd name="connsiteX15" fmla="*/ 470122 w 585989"/>
                  <a:gd name="connsiteY15" fmla="*/ 102986 h 373129"/>
                  <a:gd name="connsiteX16" fmla="*/ 486866 w 585989"/>
                  <a:gd name="connsiteY16" fmla="*/ 112002 h 373129"/>
                  <a:gd name="connsiteX17" fmla="*/ 521594 w 585989"/>
                  <a:gd name="connsiteY17" fmla="*/ 141667 h 373129"/>
                  <a:gd name="connsiteX18" fmla="*/ 566670 w 585989"/>
                  <a:gd name="connsiteY18" fmla="*/ 199622 h 373129"/>
                  <a:gd name="connsiteX19" fmla="*/ 585989 w 585989"/>
                  <a:gd name="connsiteY19" fmla="*/ 238259 h 373129"/>
                  <a:gd name="connsiteX20" fmla="*/ 579549 w 585989"/>
                  <a:gd name="connsiteY20" fmla="*/ 283335 h 373129"/>
                  <a:gd name="connsiteX21" fmla="*/ 573110 w 585989"/>
                  <a:gd name="connsiteY21" fmla="*/ 302653 h 373129"/>
                  <a:gd name="connsiteX22" fmla="*/ 544776 w 585989"/>
                  <a:gd name="connsiteY22" fmla="*/ 333563 h 373129"/>
                  <a:gd name="connsiteX23" fmla="*/ 525458 w 585989"/>
                  <a:gd name="connsiteY23" fmla="*/ 347729 h 373129"/>
                  <a:gd name="connsiteX24" fmla="*/ 521594 w 585989"/>
                  <a:gd name="connsiteY24" fmla="*/ 354169 h 373129"/>
                  <a:gd name="connsiteX25" fmla="*/ 467724 w 585989"/>
                  <a:gd name="connsiteY25" fmla="*/ 369668 h 373129"/>
                  <a:gd name="connsiteX26" fmla="*/ 96811 w 585989"/>
                  <a:gd name="connsiteY26" fmla="*/ 350262 h 373129"/>
                  <a:gd name="connsiteX27" fmla="*/ 50140 w 585989"/>
                  <a:gd name="connsiteY27" fmla="*/ 327035 h 373129"/>
                  <a:gd name="connsiteX28" fmla="*/ 32197 w 585989"/>
                  <a:gd name="connsiteY28" fmla="*/ 296214 h 373129"/>
                  <a:gd name="connsiteX29" fmla="*/ 19318 w 585989"/>
                  <a:gd name="connsiteY29" fmla="*/ 276896 h 373129"/>
                  <a:gd name="connsiteX30" fmla="*/ 6439 w 585989"/>
                  <a:gd name="connsiteY30" fmla="*/ 238259 h 373129"/>
                  <a:gd name="connsiteX31" fmla="*/ 0 w 585989"/>
                  <a:gd name="connsiteY31" fmla="*/ 218941 h 373129"/>
                  <a:gd name="connsiteX32" fmla="*/ 6439 w 585989"/>
                  <a:gd name="connsiteY32" fmla="*/ 167425 h 373129"/>
                  <a:gd name="connsiteX33" fmla="*/ 6439 w 585989"/>
                  <a:gd name="connsiteY33" fmla="*/ 128789 h 373129"/>
                  <a:gd name="connsiteX0" fmla="*/ 13556 w 593106"/>
                  <a:gd name="connsiteY0" fmla="*/ 128789 h 373129"/>
                  <a:gd name="connsiteX1" fmla="*/ 13556 w 593106"/>
                  <a:gd name="connsiteY1" fmla="*/ 128789 h 373129"/>
                  <a:gd name="connsiteX2" fmla="*/ 36738 w 593106"/>
                  <a:gd name="connsiteY2" fmla="*/ 83712 h 373129"/>
                  <a:gd name="connsiteX3" fmla="*/ 58632 w 593106"/>
                  <a:gd name="connsiteY3" fmla="*/ 68259 h 373129"/>
                  <a:gd name="connsiteX4" fmla="*/ 84390 w 593106"/>
                  <a:gd name="connsiteY4" fmla="*/ 51515 h 373129"/>
                  <a:gd name="connsiteX5" fmla="*/ 107572 w 593106"/>
                  <a:gd name="connsiteY5" fmla="*/ 42500 h 373129"/>
                  <a:gd name="connsiteX6" fmla="*/ 129466 w 593106"/>
                  <a:gd name="connsiteY6" fmla="*/ 32197 h 373129"/>
                  <a:gd name="connsiteX7" fmla="*/ 164238 w 593106"/>
                  <a:gd name="connsiteY7" fmla="*/ 19318 h 373129"/>
                  <a:gd name="connsiteX8" fmla="*/ 196437 w 593106"/>
                  <a:gd name="connsiteY8" fmla="*/ 10303 h 373129"/>
                  <a:gd name="connsiteX9" fmla="*/ 245376 w 593106"/>
                  <a:gd name="connsiteY9" fmla="*/ 0 h 373129"/>
                  <a:gd name="connsiteX10" fmla="*/ 316210 w 593106"/>
                  <a:gd name="connsiteY10" fmla="*/ 12879 h 373129"/>
                  <a:gd name="connsiteX11" fmla="*/ 358534 w 593106"/>
                  <a:gd name="connsiteY11" fmla="*/ 34508 h 373129"/>
                  <a:gd name="connsiteX12" fmla="*/ 361154 w 593106"/>
                  <a:gd name="connsiteY12" fmla="*/ 30776 h 373129"/>
                  <a:gd name="connsiteX13" fmla="*/ 434696 w 593106"/>
                  <a:gd name="connsiteY13" fmla="*/ 70834 h 373129"/>
                  <a:gd name="connsiteX14" fmla="*/ 464317 w 593106"/>
                  <a:gd name="connsiteY14" fmla="*/ 90152 h 373129"/>
                  <a:gd name="connsiteX15" fmla="*/ 477239 w 593106"/>
                  <a:gd name="connsiteY15" fmla="*/ 102986 h 373129"/>
                  <a:gd name="connsiteX16" fmla="*/ 493983 w 593106"/>
                  <a:gd name="connsiteY16" fmla="*/ 112002 h 373129"/>
                  <a:gd name="connsiteX17" fmla="*/ 528711 w 593106"/>
                  <a:gd name="connsiteY17" fmla="*/ 141667 h 373129"/>
                  <a:gd name="connsiteX18" fmla="*/ 573787 w 593106"/>
                  <a:gd name="connsiteY18" fmla="*/ 199622 h 373129"/>
                  <a:gd name="connsiteX19" fmla="*/ 593106 w 593106"/>
                  <a:gd name="connsiteY19" fmla="*/ 238259 h 373129"/>
                  <a:gd name="connsiteX20" fmla="*/ 586666 w 593106"/>
                  <a:gd name="connsiteY20" fmla="*/ 283335 h 373129"/>
                  <a:gd name="connsiteX21" fmla="*/ 580227 w 593106"/>
                  <a:gd name="connsiteY21" fmla="*/ 302653 h 373129"/>
                  <a:gd name="connsiteX22" fmla="*/ 551893 w 593106"/>
                  <a:gd name="connsiteY22" fmla="*/ 333563 h 373129"/>
                  <a:gd name="connsiteX23" fmla="*/ 532575 w 593106"/>
                  <a:gd name="connsiteY23" fmla="*/ 347729 h 373129"/>
                  <a:gd name="connsiteX24" fmla="*/ 528711 w 593106"/>
                  <a:gd name="connsiteY24" fmla="*/ 354169 h 373129"/>
                  <a:gd name="connsiteX25" fmla="*/ 474841 w 593106"/>
                  <a:gd name="connsiteY25" fmla="*/ 369668 h 373129"/>
                  <a:gd name="connsiteX26" fmla="*/ 103928 w 593106"/>
                  <a:gd name="connsiteY26" fmla="*/ 350262 h 373129"/>
                  <a:gd name="connsiteX27" fmla="*/ 57257 w 593106"/>
                  <a:gd name="connsiteY27" fmla="*/ 327035 h 373129"/>
                  <a:gd name="connsiteX28" fmla="*/ 39314 w 593106"/>
                  <a:gd name="connsiteY28" fmla="*/ 296214 h 373129"/>
                  <a:gd name="connsiteX29" fmla="*/ 26435 w 593106"/>
                  <a:gd name="connsiteY29" fmla="*/ 276896 h 373129"/>
                  <a:gd name="connsiteX30" fmla="*/ 13556 w 593106"/>
                  <a:gd name="connsiteY30" fmla="*/ 238259 h 373129"/>
                  <a:gd name="connsiteX31" fmla="*/ 7117 w 593106"/>
                  <a:gd name="connsiteY31" fmla="*/ 218941 h 373129"/>
                  <a:gd name="connsiteX32" fmla="*/ 677 w 593106"/>
                  <a:gd name="connsiteY32" fmla="*/ 164849 h 373129"/>
                  <a:gd name="connsiteX33" fmla="*/ 13556 w 593106"/>
                  <a:gd name="connsiteY33" fmla="*/ 128789 h 373129"/>
                  <a:gd name="connsiteX0" fmla="*/ 18708 w 593106"/>
                  <a:gd name="connsiteY0" fmla="*/ 110759 h 373129"/>
                  <a:gd name="connsiteX1" fmla="*/ 13556 w 593106"/>
                  <a:gd name="connsiteY1" fmla="*/ 128789 h 373129"/>
                  <a:gd name="connsiteX2" fmla="*/ 36738 w 593106"/>
                  <a:gd name="connsiteY2" fmla="*/ 83712 h 373129"/>
                  <a:gd name="connsiteX3" fmla="*/ 58632 w 593106"/>
                  <a:gd name="connsiteY3" fmla="*/ 68259 h 373129"/>
                  <a:gd name="connsiteX4" fmla="*/ 84390 w 593106"/>
                  <a:gd name="connsiteY4" fmla="*/ 51515 h 373129"/>
                  <a:gd name="connsiteX5" fmla="*/ 107572 w 593106"/>
                  <a:gd name="connsiteY5" fmla="*/ 42500 h 373129"/>
                  <a:gd name="connsiteX6" fmla="*/ 129466 w 593106"/>
                  <a:gd name="connsiteY6" fmla="*/ 32197 h 373129"/>
                  <a:gd name="connsiteX7" fmla="*/ 164238 w 593106"/>
                  <a:gd name="connsiteY7" fmla="*/ 19318 h 373129"/>
                  <a:gd name="connsiteX8" fmla="*/ 196437 w 593106"/>
                  <a:gd name="connsiteY8" fmla="*/ 10303 h 373129"/>
                  <a:gd name="connsiteX9" fmla="*/ 245376 w 593106"/>
                  <a:gd name="connsiteY9" fmla="*/ 0 h 373129"/>
                  <a:gd name="connsiteX10" fmla="*/ 316210 w 593106"/>
                  <a:gd name="connsiteY10" fmla="*/ 12879 h 373129"/>
                  <a:gd name="connsiteX11" fmla="*/ 358534 w 593106"/>
                  <a:gd name="connsiteY11" fmla="*/ 34508 h 373129"/>
                  <a:gd name="connsiteX12" fmla="*/ 361154 w 593106"/>
                  <a:gd name="connsiteY12" fmla="*/ 30776 h 373129"/>
                  <a:gd name="connsiteX13" fmla="*/ 434696 w 593106"/>
                  <a:gd name="connsiteY13" fmla="*/ 70834 h 373129"/>
                  <a:gd name="connsiteX14" fmla="*/ 464317 w 593106"/>
                  <a:gd name="connsiteY14" fmla="*/ 90152 h 373129"/>
                  <a:gd name="connsiteX15" fmla="*/ 477239 w 593106"/>
                  <a:gd name="connsiteY15" fmla="*/ 102986 h 373129"/>
                  <a:gd name="connsiteX16" fmla="*/ 493983 w 593106"/>
                  <a:gd name="connsiteY16" fmla="*/ 112002 h 373129"/>
                  <a:gd name="connsiteX17" fmla="*/ 528711 w 593106"/>
                  <a:gd name="connsiteY17" fmla="*/ 141667 h 373129"/>
                  <a:gd name="connsiteX18" fmla="*/ 573787 w 593106"/>
                  <a:gd name="connsiteY18" fmla="*/ 199622 h 373129"/>
                  <a:gd name="connsiteX19" fmla="*/ 593106 w 593106"/>
                  <a:gd name="connsiteY19" fmla="*/ 238259 h 373129"/>
                  <a:gd name="connsiteX20" fmla="*/ 586666 w 593106"/>
                  <a:gd name="connsiteY20" fmla="*/ 283335 h 373129"/>
                  <a:gd name="connsiteX21" fmla="*/ 580227 w 593106"/>
                  <a:gd name="connsiteY21" fmla="*/ 302653 h 373129"/>
                  <a:gd name="connsiteX22" fmla="*/ 551893 w 593106"/>
                  <a:gd name="connsiteY22" fmla="*/ 333563 h 373129"/>
                  <a:gd name="connsiteX23" fmla="*/ 532575 w 593106"/>
                  <a:gd name="connsiteY23" fmla="*/ 347729 h 373129"/>
                  <a:gd name="connsiteX24" fmla="*/ 528711 w 593106"/>
                  <a:gd name="connsiteY24" fmla="*/ 354169 h 373129"/>
                  <a:gd name="connsiteX25" fmla="*/ 474841 w 593106"/>
                  <a:gd name="connsiteY25" fmla="*/ 369668 h 373129"/>
                  <a:gd name="connsiteX26" fmla="*/ 103928 w 593106"/>
                  <a:gd name="connsiteY26" fmla="*/ 350262 h 373129"/>
                  <a:gd name="connsiteX27" fmla="*/ 57257 w 593106"/>
                  <a:gd name="connsiteY27" fmla="*/ 327035 h 373129"/>
                  <a:gd name="connsiteX28" fmla="*/ 39314 w 593106"/>
                  <a:gd name="connsiteY28" fmla="*/ 296214 h 373129"/>
                  <a:gd name="connsiteX29" fmla="*/ 26435 w 593106"/>
                  <a:gd name="connsiteY29" fmla="*/ 276896 h 373129"/>
                  <a:gd name="connsiteX30" fmla="*/ 13556 w 593106"/>
                  <a:gd name="connsiteY30" fmla="*/ 238259 h 373129"/>
                  <a:gd name="connsiteX31" fmla="*/ 7117 w 593106"/>
                  <a:gd name="connsiteY31" fmla="*/ 218941 h 373129"/>
                  <a:gd name="connsiteX32" fmla="*/ 677 w 593106"/>
                  <a:gd name="connsiteY32" fmla="*/ 164849 h 373129"/>
                  <a:gd name="connsiteX33" fmla="*/ 18708 w 593106"/>
                  <a:gd name="connsiteY33" fmla="*/ 110759 h 373129"/>
                  <a:gd name="connsiteX0" fmla="*/ 18708 w 593106"/>
                  <a:gd name="connsiteY0" fmla="*/ 110759 h 372985"/>
                  <a:gd name="connsiteX1" fmla="*/ 13556 w 593106"/>
                  <a:gd name="connsiteY1" fmla="*/ 128789 h 372985"/>
                  <a:gd name="connsiteX2" fmla="*/ 36738 w 593106"/>
                  <a:gd name="connsiteY2" fmla="*/ 83712 h 372985"/>
                  <a:gd name="connsiteX3" fmla="*/ 58632 w 593106"/>
                  <a:gd name="connsiteY3" fmla="*/ 68259 h 372985"/>
                  <a:gd name="connsiteX4" fmla="*/ 84390 w 593106"/>
                  <a:gd name="connsiteY4" fmla="*/ 51515 h 372985"/>
                  <a:gd name="connsiteX5" fmla="*/ 107572 w 593106"/>
                  <a:gd name="connsiteY5" fmla="*/ 42500 h 372985"/>
                  <a:gd name="connsiteX6" fmla="*/ 129466 w 593106"/>
                  <a:gd name="connsiteY6" fmla="*/ 32197 h 372985"/>
                  <a:gd name="connsiteX7" fmla="*/ 164238 w 593106"/>
                  <a:gd name="connsiteY7" fmla="*/ 19318 h 372985"/>
                  <a:gd name="connsiteX8" fmla="*/ 196437 w 593106"/>
                  <a:gd name="connsiteY8" fmla="*/ 10303 h 372985"/>
                  <a:gd name="connsiteX9" fmla="*/ 245376 w 593106"/>
                  <a:gd name="connsiteY9" fmla="*/ 0 h 372985"/>
                  <a:gd name="connsiteX10" fmla="*/ 316210 w 593106"/>
                  <a:gd name="connsiteY10" fmla="*/ 12879 h 372985"/>
                  <a:gd name="connsiteX11" fmla="*/ 358534 w 593106"/>
                  <a:gd name="connsiteY11" fmla="*/ 34508 h 372985"/>
                  <a:gd name="connsiteX12" fmla="*/ 361154 w 593106"/>
                  <a:gd name="connsiteY12" fmla="*/ 30776 h 372985"/>
                  <a:gd name="connsiteX13" fmla="*/ 434696 w 593106"/>
                  <a:gd name="connsiteY13" fmla="*/ 70834 h 372985"/>
                  <a:gd name="connsiteX14" fmla="*/ 464317 w 593106"/>
                  <a:gd name="connsiteY14" fmla="*/ 90152 h 372985"/>
                  <a:gd name="connsiteX15" fmla="*/ 477239 w 593106"/>
                  <a:gd name="connsiteY15" fmla="*/ 102986 h 372985"/>
                  <a:gd name="connsiteX16" fmla="*/ 493983 w 593106"/>
                  <a:gd name="connsiteY16" fmla="*/ 112002 h 372985"/>
                  <a:gd name="connsiteX17" fmla="*/ 528711 w 593106"/>
                  <a:gd name="connsiteY17" fmla="*/ 141667 h 372985"/>
                  <a:gd name="connsiteX18" fmla="*/ 573787 w 593106"/>
                  <a:gd name="connsiteY18" fmla="*/ 199622 h 372985"/>
                  <a:gd name="connsiteX19" fmla="*/ 593106 w 593106"/>
                  <a:gd name="connsiteY19" fmla="*/ 238259 h 372985"/>
                  <a:gd name="connsiteX20" fmla="*/ 586666 w 593106"/>
                  <a:gd name="connsiteY20" fmla="*/ 283335 h 372985"/>
                  <a:gd name="connsiteX21" fmla="*/ 580227 w 593106"/>
                  <a:gd name="connsiteY21" fmla="*/ 302653 h 372985"/>
                  <a:gd name="connsiteX22" fmla="*/ 551893 w 593106"/>
                  <a:gd name="connsiteY22" fmla="*/ 333563 h 372985"/>
                  <a:gd name="connsiteX23" fmla="*/ 532575 w 593106"/>
                  <a:gd name="connsiteY23" fmla="*/ 347729 h 372985"/>
                  <a:gd name="connsiteX24" fmla="*/ 528711 w 593106"/>
                  <a:gd name="connsiteY24" fmla="*/ 354169 h 372985"/>
                  <a:gd name="connsiteX25" fmla="*/ 474841 w 593106"/>
                  <a:gd name="connsiteY25" fmla="*/ 369668 h 372985"/>
                  <a:gd name="connsiteX26" fmla="*/ 103928 w 593106"/>
                  <a:gd name="connsiteY26" fmla="*/ 350262 h 372985"/>
                  <a:gd name="connsiteX27" fmla="*/ 67913 w 593106"/>
                  <a:gd name="connsiteY27" fmla="*/ 336744 h 372985"/>
                  <a:gd name="connsiteX28" fmla="*/ 57257 w 593106"/>
                  <a:gd name="connsiteY28" fmla="*/ 327035 h 372985"/>
                  <a:gd name="connsiteX29" fmla="*/ 39314 w 593106"/>
                  <a:gd name="connsiteY29" fmla="*/ 296214 h 372985"/>
                  <a:gd name="connsiteX30" fmla="*/ 26435 w 593106"/>
                  <a:gd name="connsiteY30" fmla="*/ 276896 h 372985"/>
                  <a:gd name="connsiteX31" fmla="*/ 13556 w 593106"/>
                  <a:gd name="connsiteY31" fmla="*/ 238259 h 372985"/>
                  <a:gd name="connsiteX32" fmla="*/ 7117 w 593106"/>
                  <a:gd name="connsiteY32" fmla="*/ 218941 h 372985"/>
                  <a:gd name="connsiteX33" fmla="*/ 677 w 593106"/>
                  <a:gd name="connsiteY33" fmla="*/ 164849 h 372985"/>
                  <a:gd name="connsiteX34" fmla="*/ 18708 w 593106"/>
                  <a:gd name="connsiteY34" fmla="*/ 110759 h 372985"/>
                  <a:gd name="connsiteX0" fmla="*/ 18708 w 593106"/>
                  <a:gd name="connsiteY0" fmla="*/ 110759 h 372777"/>
                  <a:gd name="connsiteX1" fmla="*/ 13556 w 593106"/>
                  <a:gd name="connsiteY1" fmla="*/ 128789 h 372777"/>
                  <a:gd name="connsiteX2" fmla="*/ 36738 w 593106"/>
                  <a:gd name="connsiteY2" fmla="*/ 83712 h 372777"/>
                  <a:gd name="connsiteX3" fmla="*/ 58632 w 593106"/>
                  <a:gd name="connsiteY3" fmla="*/ 68259 h 372777"/>
                  <a:gd name="connsiteX4" fmla="*/ 84390 w 593106"/>
                  <a:gd name="connsiteY4" fmla="*/ 51515 h 372777"/>
                  <a:gd name="connsiteX5" fmla="*/ 107572 w 593106"/>
                  <a:gd name="connsiteY5" fmla="*/ 42500 h 372777"/>
                  <a:gd name="connsiteX6" fmla="*/ 129466 w 593106"/>
                  <a:gd name="connsiteY6" fmla="*/ 32197 h 372777"/>
                  <a:gd name="connsiteX7" fmla="*/ 164238 w 593106"/>
                  <a:gd name="connsiteY7" fmla="*/ 19318 h 372777"/>
                  <a:gd name="connsiteX8" fmla="*/ 196437 w 593106"/>
                  <a:gd name="connsiteY8" fmla="*/ 10303 h 372777"/>
                  <a:gd name="connsiteX9" fmla="*/ 245376 w 593106"/>
                  <a:gd name="connsiteY9" fmla="*/ 0 h 372777"/>
                  <a:gd name="connsiteX10" fmla="*/ 316210 w 593106"/>
                  <a:gd name="connsiteY10" fmla="*/ 12879 h 372777"/>
                  <a:gd name="connsiteX11" fmla="*/ 358534 w 593106"/>
                  <a:gd name="connsiteY11" fmla="*/ 34508 h 372777"/>
                  <a:gd name="connsiteX12" fmla="*/ 361154 w 593106"/>
                  <a:gd name="connsiteY12" fmla="*/ 30776 h 372777"/>
                  <a:gd name="connsiteX13" fmla="*/ 434696 w 593106"/>
                  <a:gd name="connsiteY13" fmla="*/ 70834 h 372777"/>
                  <a:gd name="connsiteX14" fmla="*/ 464317 w 593106"/>
                  <a:gd name="connsiteY14" fmla="*/ 90152 h 372777"/>
                  <a:gd name="connsiteX15" fmla="*/ 477239 w 593106"/>
                  <a:gd name="connsiteY15" fmla="*/ 102986 h 372777"/>
                  <a:gd name="connsiteX16" fmla="*/ 493983 w 593106"/>
                  <a:gd name="connsiteY16" fmla="*/ 112002 h 372777"/>
                  <a:gd name="connsiteX17" fmla="*/ 528711 w 593106"/>
                  <a:gd name="connsiteY17" fmla="*/ 141667 h 372777"/>
                  <a:gd name="connsiteX18" fmla="*/ 573787 w 593106"/>
                  <a:gd name="connsiteY18" fmla="*/ 199622 h 372777"/>
                  <a:gd name="connsiteX19" fmla="*/ 593106 w 593106"/>
                  <a:gd name="connsiteY19" fmla="*/ 238259 h 372777"/>
                  <a:gd name="connsiteX20" fmla="*/ 586666 w 593106"/>
                  <a:gd name="connsiteY20" fmla="*/ 283335 h 372777"/>
                  <a:gd name="connsiteX21" fmla="*/ 580227 w 593106"/>
                  <a:gd name="connsiteY21" fmla="*/ 302653 h 372777"/>
                  <a:gd name="connsiteX22" fmla="*/ 551893 w 593106"/>
                  <a:gd name="connsiteY22" fmla="*/ 333563 h 372777"/>
                  <a:gd name="connsiteX23" fmla="*/ 532575 w 593106"/>
                  <a:gd name="connsiteY23" fmla="*/ 347729 h 372777"/>
                  <a:gd name="connsiteX24" fmla="*/ 528711 w 593106"/>
                  <a:gd name="connsiteY24" fmla="*/ 354169 h 372777"/>
                  <a:gd name="connsiteX25" fmla="*/ 474841 w 593106"/>
                  <a:gd name="connsiteY25" fmla="*/ 369668 h 372777"/>
                  <a:gd name="connsiteX26" fmla="*/ 103928 w 593106"/>
                  <a:gd name="connsiteY26" fmla="*/ 350262 h 372777"/>
                  <a:gd name="connsiteX27" fmla="*/ 88519 w 593106"/>
                  <a:gd name="connsiteY27" fmla="*/ 352199 h 372777"/>
                  <a:gd name="connsiteX28" fmla="*/ 57257 w 593106"/>
                  <a:gd name="connsiteY28" fmla="*/ 327035 h 372777"/>
                  <a:gd name="connsiteX29" fmla="*/ 39314 w 593106"/>
                  <a:gd name="connsiteY29" fmla="*/ 296214 h 372777"/>
                  <a:gd name="connsiteX30" fmla="*/ 26435 w 593106"/>
                  <a:gd name="connsiteY30" fmla="*/ 276896 h 372777"/>
                  <a:gd name="connsiteX31" fmla="*/ 13556 w 593106"/>
                  <a:gd name="connsiteY31" fmla="*/ 238259 h 372777"/>
                  <a:gd name="connsiteX32" fmla="*/ 7117 w 593106"/>
                  <a:gd name="connsiteY32" fmla="*/ 218941 h 372777"/>
                  <a:gd name="connsiteX33" fmla="*/ 677 w 593106"/>
                  <a:gd name="connsiteY33" fmla="*/ 164849 h 372777"/>
                  <a:gd name="connsiteX34" fmla="*/ 18708 w 593106"/>
                  <a:gd name="connsiteY34" fmla="*/ 110759 h 372777"/>
                  <a:gd name="connsiteX0" fmla="*/ 18708 w 593106"/>
                  <a:gd name="connsiteY0" fmla="*/ 110759 h 372777"/>
                  <a:gd name="connsiteX1" fmla="*/ 677 w 593106"/>
                  <a:gd name="connsiteY1" fmla="*/ 126213 h 372777"/>
                  <a:gd name="connsiteX2" fmla="*/ 36738 w 593106"/>
                  <a:gd name="connsiteY2" fmla="*/ 83712 h 372777"/>
                  <a:gd name="connsiteX3" fmla="*/ 58632 w 593106"/>
                  <a:gd name="connsiteY3" fmla="*/ 68259 h 372777"/>
                  <a:gd name="connsiteX4" fmla="*/ 84390 w 593106"/>
                  <a:gd name="connsiteY4" fmla="*/ 51515 h 372777"/>
                  <a:gd name="connsiteX5" fmla="*/ 107572 w 593106"/>
                  <a:gd name="connsiteY5" fmla="*/ 42500 h 372777"/>
                  <a:gd name="connsiteX6" fmla="*/ 129466 w 593106"/>
                  <a:gd name="connsiteY6" fmla="*/ 32197 h 372777"/>
                  <a:gd name="connsiteX7" fmla="*/ 164238 w 593106"/>
                  <a:gd name="connsiteY7" fmla="*/ 19318 h 372777"/>
                  <a:gd name="connsiteX8" fmla="*/ 196437 w 593106"/>
                  <a:gd name="connsiteY8" fmla="*/ 10303 h 372777"/>
                  <a:gd name="connsiteX9" fmla="*/ 245376 w 593106"/>
                  <a:gd name="connsiteY9" fmla="*/ 0 h 372777"/>
                  <a:gd name="connsiteX10" fmla="*/ 316210 w 593106"/>
                  <a:gd name="connsiteY10" fmla="*/ 12879 h 372777"/>
                  <a:gd name="connsiteX11" fmla="*/ 358534 w 593106"/>
                  <a:gd name="connsiteY11" fmla="*/ 34508 h 372777"/>
                  <a:gd name="connsiteX12" fmla="*/ 361154 w 593106"/>
                  <a:gd name="connsiteY12" fmla="*/ 30776 h 372777"/>
                  <a:gd name="connsiteX13" fmla="*/ 434696 w 593106"/>
                  <a:gd name="connsiteY13" fmla="*/ 70834 h 372777"/>
                  <a:gd name="connsiteX14" fmla="*/ 464317 w 593106"/>
                  <a:gd name="connsiteY14" fmla="*/ 90152 h 372777"/>
                  <a:gd name="connsiteX15" fmla="*/ 477239 w 593106"/>
                  <a:gd name="connsiteY15" fmla="*/ 102986 h 372777"/>
                  <a:gd name="connsiteX16" fmla="*/ 493983 w 593106"/>
                  <a:gd name="connsiteY16" fmla="*/ 112002 h 372777"/>
                  <a:gd name="connsiteX17" fmla="*/ 528711 w 593106"/>
                  <a:gd name="connsiteY17" fmla="*/ 141667 h 372777"/>
                  <a:gd name="connsiteX18" fmla="*/ 573787 w 593106"/>
                  <a:gd name="connsiteY18" fmla="*/ 199622 h 372777"/>
                  <a:gd name="connsiteX19" fmla="*/ 593106 w 593106"/>
                  <a:gd name="connsiteY19" fmla="*/ 238259 h 372777"/>
                  <a:gd name="connsiteX20" fmla="*/ 586666 w 593106"/>
                  <a:gd name="connsiteY20" fmla="*/ 283335 h 372777"/>
                  <a:gd name="connsiteX21" fmla="*/ 580227 w 593106"/>
                  <a:gd name="connsiteY21" fmla="*/ 302653 h 372777"/>
                  <a:gd name="connsiteX22" fmla="*/ 551893 w 593106"/>
                  <a:gd name="connsiteY22" fmla="*/ 333563 h 372777"/>
                  <a:gd name="connsiteX23" fmla="*/ 532575 w 593106"/>
                  <a:gd name="connsiteY23" fmla="*/ 347729 h 372777"/>
                  <a:gd name="connsiteX24" fmla="*/ 528711 w 593106"/>
                  <a:gd name="connsiteY24" fmla="*/ 354169 h 372777"/>
                  <a:gd name="connsiteX25" fmla="*/ 474841 w 593106"/>
                  <a:gd name="connsiteY25" fmla="*/ 369668 h 372777"/>
                  <a:gd name="connsiteX26" fmla="*/ 103928 w 593106"/>
                  <a:gd name="connsiteY26" fmla="*/ 350262 h 372777"/>
                  <a:gd name="connsiteX27" fmla="*/ 88519 w 593106"/>
                  <a:gd name="connsiteY27" fmla="*/ 352199 h 372777"/>
                  <a:gd name="connsiteX28" fmla="*/ 57257 w 593106"/>
                  <a:gd name="connsiteY28" fmla="*/ 327035 h 372777"/>
                  <a:gd name="connsiteX29" fmla="*/ 39314 w 593106"/>
                  <a:gd name="connsiteY29" fmla="*/ 296214 h 372777"/>
                  <a:gd name="connsiteX30" fmla="*/ 26435 w 593106"/>
                  <a:gd name="connsiteY30" fmla="*/ 276896 h 372777"/>
                  <a:gd name="connsiteX31" fmla="*/ 13556 w 593106"/>
                  <a:gd name="connsiteY31" fmla="*/ 238259 h 372777"/>
                  <a:gd name="connsiteX32" fmla="*/ 7117 w 593106"/>
                  <a:gd name="connsiteY32" fmla="*/ 218941 h 372777"/>
                  <a:gd name="connsiteX33" fmla="*/ 677 w 593106"/>
                  <a:gd name="connsiteY33" fmla="*/ 164849 h 372777"/>
                  <a:gd name="connsiteX34" fmla="*/ 18708 w 593106"/>
                  <a:gd name="connsiteY34" fmla="*/ 110759 h 372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3106" h="372777">
                    <a:moveTo>
                      <a:pt x="18708" y="110759"/>
                    </a:moveTo>
                    <a:cubicBezTo>
                      <a:pt x="18708" y="104320"/>
                      <a:pt x="-2328" y="130721"/>
                      <a:pt x="677" y="126213"/>
                    </a:cubicBezTo>
                    <a:cubicBezTo>
                      <a:pt x="3682" y="121705"/>
                      <a:pt x="27079" y="93371"/>
                      <a:pt x="36738" y="83712"/>
                    </a:cubicBezTo>
                    <a:cubicBezTo>
                      <a:pt x="46397" y="74053"/>
                      <a:pt x="50690" y="73625"/>
                      <a:pt x="58632" y="68259"/>
                    </a:cubicBezTo>
                    <a:cubicBezTo>
                      <a:pt x="66574" y="62893"/>
                      <a:pt x="76233" y="55808"/>
                      <a:pt x="84390" y="51515"/>
                    </a:cubicBezTo>
                    <a:cubicBezTo>
                      <a:pt x="92547" y="47222"/>
                      <a:pt x="98986" y="44646"/>
                      <a:pt x="107572" y="42500"/>
                    </a:cubicBezTo>
                    <a:cubicBezTo>
                      <a:pt x="114011" y="38207"/>
                      <a:pt x="120022" y="36061"/>
                      <a:pt x="129466" y="32197"/>
                    </a:cubicBezTo>
                    <a:cubicBezTo>
                      <a:pt x="138910" y="28333"/>
                      <a:pt x="153076" y="22967"/>
                      <a:pt x="164238" y="19318"/>
                    </a:cubicBezTo>
                    <a:cubicBezTo>
                      <a:pt x="175400" y="15669"/>
                      <a:pt x="182914" y="13523"/>
                      <a:pt x="196437" y="10303"/>
                    </a:cubicBezTo>
                    <a:cubicBezTo>
                      <a:pt x="209960" y="7083"/>
                      <a:pt x="228204" y="4293"/>
                      <a:pt x="245376" y="0"/>
                    </a:cubicBezTo>
                    <a:cubicBezTo>
                      <a:pt x="247566" y="274"/>
                      <a:pt x="297350" y="7128"/>
                      <a:pt x="316210" y="12879"/>
                    </a:cubicBezTo>
                    <a:cubicBezTo>
                      <a:pt x="335070" y="18630"/>
                      <a:pt x="351043" y="31525"/>
                      <a:pt x="358534" y="34508"/>
                    </a:cubicBezTo>
                    <a:cubicBezTo>
                      <a:pt x="366025" y="37491"/>
                      <a:pt x="348460" y="24722"/>
                      <a:pt x="361154" y="30776"/>
                    </a:cubicBezTo>
                    <a:cubicBezTo>
                      <a:pt x="373848" y="36830"/>
                      <a:pt x="417502" y="60938"/>
                      <a:pt x="434696" y="70834"/>
                    </a:cubicBezTo>
                    <a:cubicBezTo>
                      <a:pt x="451890" y="80730"/>
                      <a:pt x="457227" y="84793"/>
                      <a:pt x="464317" y="90152"/>
                    </a:cubicBezTo>
                    <a:cubicBezTo>
                      <a:pt x="471407" y="95511"/>
                      <a:pt x="472295" y="99344"/>
                      <a:pt x="477239" y="102986"/>
                    </a:cubicBezTo>
                    <a:cubicBezTo>
                      <a:pt x="482183" y="106628"/>
                      <a:pt x="485404" y="105555"/>
                      <a:pt x="493983" y="112002"/>
                    </a:cubicBezTo>
                    <a:cubicBezTo>
                      <a:pt x="502562" y="118449"/>
                      <a:pt x="515410" y="127064"/>
                      <a:pt x="528711" y="141667"/>
                    </a:cubicBezTo>
                    <a:cubicBezTo>
                      <a:pt x="542012" y="156270"/>
                      <a:pt x="566084" y="176514"/>
                      <a:pt x="573787" y="199622"/>
                    </a:cubicBezTo>
                    <a:cubicBezTo>
                      <a:pt x="582674" y="226283"/>
                      <a:pt x="576462" y="213293"/>
                      <a:pt x="593106" y="238259"/>
                    </a:cubicBezTo>
                    <a:cubicBezTo>
                      <a:pt x="590959" y="253284"/>
                      <a:pt x="589643" y="268452"/>
                      <a:pt x="586666" y="283335"/>
                    </a:cubicBezTo>
                    <a:cubicBezTo>
                      <a:pt x="585335" y="289991"/>
                      <a:pt x="586023" y="294282"/>
                      <a:pt x="580227" y="302653"/>
                    </a:cubicBezTo>
                    <a:cubicBezTo>
                      <a:pt x="574432" y="311024"/>
                      <a:pt x="559835" y="326050"/>
                      <a:pt x="551893" y="333563"/>
                    </a:cubicBezTo>
                    <a:cubicBezTo>
                      <a:pt x="543951" y="341076"/>
                      <a:pt x="536439" y="344295"/>
                      <a:pt x="532575" y="347729"/>
                    </a:cubicBezTo>
                    <a:cubicBezTo>
                      <a:pt x="528711" y="351163"/>
                      <a:pt x="538333" y="350512"/>
                      <a:pt x="528711" y="354169"/>
                    </a:cubicBezTo>
                    <a:cubicBezTo>
                      <a:pt x="519089" y="357826"/>
                      <a:pt x="543063" y="357440"/>
                      <a:pt x="474841" y="369668"/>
                    </a:cubicBezTo>
                    <a:cubicBezTo>
                      <a:pt x="405152" y="382159"/>
                      <a:pt x="168315" y="353173"/>
                      <a:pt x="103928" y="350262"/>
                    </a:cubicBezTo>
                    <a:cubicBezTo>
                      <a:pt x="39541" y="347351"/>
                      <a:pt x="96298" y="356070"/>
                      <a:pt x="88519" y="352199"/>
                    </a:cubicBezTo>
                    <a:cubicBezTo>
                      <a:pt x="80741" y="348328"/>
                      <a:pt x="65458" y="336366"/>
                      <a:pt x="57257" y="327035"/>
                    </a:cubicBezTo>
                    <a:cubicBezTo>
                      <a:pt x="49056" y="317704"/>
                      <a:pt x="44451" y="304570"/>
                      <a:pt x="39314" y="296214"/>
                    </a:cubicBezTo>
                    <a:cubicBezTo>
                      <a:pt x="34177" y="287858"/>
                      <a:pt x="30728" y="283335"/>
                      <a:pt x="26435" y="276896"/>
                    </a:cubicBezTo>
                    <a:lnTo>
                      <a:pt x="13556" y="238259"/>
                    </a:lnTo>
                    <a:lnTo>
                      <a:pt x="7117" y="218941"/>
                    </a:lnTo>
                    <a:cubicBezTo>
                      <a:pt x="9263" y="201769"/>
                      <a:pt x="-2949" y="181770"/>
                      <a:pt x="677" y="164849"/>
                    </a:cubicBezTo>
                    <a:cubicBezTo>
                      <a:pt x="16271" y="92075"/>
                      <a:pt x="18708" y="117198"/>
                      <a:pt x="18708" y="110759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>
                <a:reflection endPos="0" dist="50800" dir="5400000" sy="-100000" algn="bl" rotWithShape="0"/>
                <a:softEdge rad="0"/>
              </a:effectLst>
              <a:scene3d>
                <a:camera prst="orthographicFront"/>
                <a:lightRig rig="flat" dir="t"/>
              </a:scene3d>
              <a:sp3d prstMaterial="plastic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6" name="Forma libre 115">
                <a:extLst>
                  <a:ext uri="{FF2B5EF4-FFF2-40B4-BE49-F238E27FC236}">
                    <a16:creationId xmlns:a16="http://schemas.microsoft.com/office/drawing/2014/main" id="{F31A60E3-E53A-B945-A7F8-CC97DAD2892A}"/>
                  </a:ext>
                </a:extLst>
              </p:cNvPr>
              <p:cNvSpPr/>
              <p:nvPr/>
            </p:nvSpPr>
            <p:spPr>
              <a:xfrm rot="12043074">
                <a:off x="10858480" y="5012834"/>
                <a:ext cx="225353" cy="288922"/>
              </a:xfrm>
              <a:custGeom>
                <a:avLst/>
                <a:gdLst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14288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14288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57163 h 957263"/>
                  <a:gd name="connsiteX1" fmla="*/ 300038 w 685800"/>
                  <a:gd name="connsiteY1" fmla="*/ 0 h 957263"/>
                  <a:gd name="connsiteX2" fmla="*/ 0 w 685800"/>
                  <a:gd name="connsiteY2" fmla="*/ 300038 h 957263"/>
                  <a:gd name="connsiteX3" fmla="*/ 28575 w 685800"/>
                  <a:gd name="connsiteY3" fmla="*/ 771525 h 957263"/>
                  <a:gd name="connsiteX4" fmla="*/ 371475 w 685800"/>
                  <a:gd name="connsiteY4" fmla="*/ 957263 h 957263"/>
                  <a:gd name="connsiteX5" fmla="*/ 685800 w 685800"/>
                  <a:gd name="connsiteY5" fmla="*/ 728663 h 957263"/>
                  <a:gd name="connsiteX6" fmla="*/ 342900 w 685800"/>
                  <a:gd name="connsiteY6" fmla="*/ 528638 h 957263"/>
                  <a:gd name="connsiteX7" fmla="*/ 642938 w 685800"/>
                  <a:gd name="connsiteY7" fmla="*/ 157163 h 957263"/>
                  <a:gd name="connsiteX0" fmla="*/ 642938 w 685800"/>
                  <a:gd name="connsiteY0" fmla="*/ 128588 h 928688"/>
                  <a:gd name="connsiteX1" fmla="*/ 314326 w 685800"/>
                  <a:gd name="connsiteY1" fmla="*/ 0 h 928688"/>
                  <a:gd name="connsiteX2" fmla="*/ 0 w 685800"/>
                  <a:gd name="connsiteY2" fmla="*/ 271463 h 928688"/>
                  <a:gd name="connsiteX3" fmla="*/ 28575 w 685800"/>
                  <a:gd name="connsiteY3" fmla="*/ 742950 h 928688"/>
                  <a:gd name="connsiteX4" fmla="*/ 371475 w 685800"/>
                  <a:gd name="connsiteY4" fmla="*/ 928688 h 928688"/>
                  <a:gd name="connsiteX5" fmla="*/ 685800 w 685800"/>
                  <a:gd name="connsiteY5" fmla="*/ 700088 h 928688"/>
                  <a:gd name="connsiteX6" fmla="*/ 342900 w 685800"/>
                  <a:gd name="connsiteY6" fmla="*/ 500063 h 928688"/>
                  <a:gd name="connsiteX7" fmla="*/ 642938 w 685800"/>
                  <a:gd name="connsiteY7" fmla="*/ 128588 h 928688"/>
                  <a:gd name="connsiteX0" fmla="*/ 714376 w 714376"/>
                  <a:gd name="connsiteY0" fmla="*/ 228601 h 928688"/>
                  <a:gd name="connsiteX1" fmla="*/ 314326 w 714376"/>
                  <a:gd name="connsiteY1" fmla="*/ 0 h 928688"/>
                  <a:gd name="connsiteX2" fmla="*/ 0 w 714376"/>
                  <a:gd name="connsiteY2" fmla="*/ 271463 h 928688"/>
                  <a:gd name="connsiteX3" fmla="*/ 28575 w 714376"/>
                  <a:gd name="connsiteY3" fmla="*/ 742950 h 928688"/>
                  <a:gd name="connsiteX4" fmla="*/ 371475 w 714376"/>
                  <a:gd name="connsiteY4" fmla="*/ 928688 h 928688"/>
                  <a:gd name="connsiteX5" fmla="*/ 685800 w 714376"/>
                  <a:gd name="connsiteY5" fmla="*/ 700088 h 928688"/>
                  <a:gd name="connsiteX6" fmla="*/ 342900 w 714376"/>
                  <a:gd name="connsiteY6" fmla="*/ 500063 h 928688"/>
                  <a:gd name="connsiteX7" fmla="*/ 714376 w 714376"/>
                  <a:gd name="connsiteY7" fmla="*/ 228601 h 928688"/>
                  <a:gd name="connsiteX0" fmla="*/ 714376 w 714376"/>
                  <a:gd name="connsiteY0" fmla="*/ 228601 h 928688"/>
                  <a:gd name="connsiteX1" fmla="*/ 314326 w 714376"/>
                  <a:gd name="connsiteY1" fmla="*/ 0 h 928688"/>
                  <a:gd name="connsiteX2" fmla="*/ 0 w 714376"/>
                  <a:gd name="connsiteY2" fmla="*/ 271463 h 928688"/>
                  <a:gd name="connsiteX3" fmla="*/ 28575 w 714376"/>
                  <a:gd name="connsiteY3" fmla="*/ 742950 h 928688"/>
                  <a:gd name="connsiteX4" fmla="*/ 371475 w 714376"/>
                  <a:gd name="connsiteY4" fmla="*/ 928688 h 928688"/>
                  <a:gd name="connsiteX5" fmla="*/ 685800 w 714376"/>
                  <a:gd name="connsiteY5" fmla="*/ 700088 h 928688"/>
                  <a:gd name="connsiteX6" fmla="*/ 342900 w 714376"/>
                  <a:gd name="connsiteY6" fmla="*/ 500063 h 928688"/>
                  <a:gd name="connsiteX7" fmla="*/ 714376 w 714376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85801 w 685801"/>
                  <a:gd name="connsiteY0" fmla="*/ 228601 h 928688"/>
                  <a:gd name="connsiteX1" fmla="*/ 314326 w 685801"/>
                  <a:gd name="connsiteY1" fmla="*/ 0 h 928688"/>
                  <a:gd name="connsiteX2" fmla="*/ 0 w 685801"/>
                  <a:gd name="connsiteY2" fmla="*/ 271463 h 928688"/>
                  <a:gd name="connsiteX3" fmla="*/ 28575 w 685801"/>
                  <a:gd name="connsiteY3" fmla="*/ 742950 h 928688"/>
                  <a:gd name="connsiteX4" fmla="*/ 371475 w 685801"/>
                  <a:gd name="connsiteY4" fmla="*/ 928688 h 928688"/>
                  <a:gd name="connsiteX5" fmla="*/ 685800 w 685801"/>
                  <a:gd name="connsiteY5" fmla="*/ 700088 h 928688"/>
                  <a:gd name="connsiteX6" fmla="*/ 342900 w 685801"/>
                  <a:gd name="connsiteY6" fmla="*/ 500063 h 928688"/>
                  <a:gd name="connsiteX7" fmla="*/ 685801 w 685801"/>
                  <a:gd name="connsiteY7" fmla="*/ 22860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4991 w 694991"/>
                  <a:gd name="connsiteY0" fmla="*/ 237791 h 928688"/>
                  <a:gd name="connsiteX1" fmla="*/ 314326 w 694991"/>
                  <a:gd name="connsiteY1" fmla="*/ 0 h 928688"/>
                  <a:gd name="connsiteX2" fmla="*/ 0 w 694991"/>
                  <a:gd name="connsiteY2" fmla="*/ 271463 h 928688"/>
                  <a:gd name="connsiteX3" fmla="*/ 28575 w 694991"/>
                  <a:gd name="connsiteY3" fmla="*/ 742950 h 928688"/>
                  <a:gd name="connsiteX4" fmla="*/ 371475 w 694991"/>
                  <a:gd name="connsiteY4" fmla="*/ 928688 h 928688"/>
                  <a:gd name="connsiteX5" fmla="*/ 685800 w 694991"/>
                  <a:gd name="connsiteY5" fmla="*/ 700088 h 928688"/>
                  <a:gd name="connsiteX6" fmla="*/ 342900 w 694991"/>
                  <a:gd name="connsiteY6" fmla="*/ 500063 h 928688"/>
                  <a:gd name="connsiteX7" fmla="*/ 694991 w 694991"/>
                  <a:gd name="connsiteY7" fmla="*/ 237791 h 928688"/>
                  <a:gd name="connsiteX0" fmla="*/ 696703 w 696703"/>
                  <a:gd name="connsiteY0" fmla="*/ 237791 h 928688"/>
                  <a:gd name="connsiteX1" fmla="*/ 316038 w 696703"/>
                  <a:gd name="connsiteY1" fmla="*/ 0 h 928688"/>
                  <a:gd name="connsiteX2" fmla="*/ 1712 w 696703"/>
                  <a:gd name="connsiteY2" fmla="*/ 271463 h 928688"/>
                  <a:gd name="connsiteX3" fmla="*/ 30287 w 696703"/>
                  <a:gd name="connsiteY3" fmla="*/ 742950 h 928688"/>
                  <a:gd name="connsiteX4" fmla="*/ 373187 w 696703"/>
                  <a:gd name="connsiteY4" fmla="*/ 928688 h 928688"/>
                  <a:gd name="connsiteX5" fmla="*/ 687512 w 696703"/>
                  <a:gd name="connsiteY5" fmla="*/ 700088 h 928688"/>
                  <a:gd name="connsiteX6" fmla="*/ 344612 w 696703"/>
                  <a:gd name="connsiteY6" fmla="*/ 500063 h 928688"/>
                  <a:gd name="connsiteX7" fmla="*/ 696703 w 696703"/>
                  <a:gd name="connsiteY7" fmla="*/ 237791 h 928688"/>
                  <a:gd name="connsiteX0" fmla="*/ 696703 w 696703"/>
                  <a:gd name="connsiteY0" fmla="*/ 228601 h 919498"/>
                  <a:gd name="connsiteX1" fmla="*/ 320633 w 696703"/>
                  <a:gd name="connsiteY1" fmla="*/ 0 h 919498"/>
                  <a:gd name="connsiteX2" fmla="*/ 1712 w 696703"/>
                  <a:gd name="connsiteY2" fmla="*/ 262273 h 919498"/>
                  <a:gd name="connsiteX3" fmla="*/ 30287 w 696703"/>
                  <a:gd name="connsiteY3" fmla="*/ 733760 h 919498"/>
                  <a:gd name="connsiteX4" fmla="*/ 373187 w 696703"/>
                  <a:gd name="connsiteY4" fmla="*/ 919498 h 919498"/>
                  <a:gd name="connsiteX5" fmla="*/ 687512 w 696703"/>
                  <a:gd name="connsiteY5" fmla="*/ 690898 h 919498"/>
                  <a:gd name="connsiteX6" fmla="*/ 344612 w 696703"/>
                  <a:gd name="connsiteY6" fmla="*/ 490873 h 919498"/>
                  <a:gd name="connsiteX7" fmla="*/ 696703 w 696703"/>
                  <a:gd name="connsiteY7" fmla="*/ 228601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682918 w 687512"/>
                  <a:gd name="connsiteY7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44612 w 687512"/>
                  <a:gd name="connsiteY6" fmla="*/ 490873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919498"/>
                  <a:gd name="connsiteX1" fmla="*/ 320633 w 687512"/>
                  <a:gd name="connsiteY1" fmla="*/ 0 h 919498"/>
                  <a:gd name="connsiteX2" fmla="*/ 1712 w 687512"/>
                  <a:gd name="connsiteY2" fmla="*/ 262273 h 919498"/>
                  <a:gd name="connsiteX3" fmla="*/ 30287 w 687512"/>
                  <a:gd name="connsiteY3" fmla="*/ 733760 h 919498"/>
                  <a:gd name="connsiteX4" fmla="*/ 373187 w 687512"/>
                  <a:gd name="connsiteY4" fmla="*/ 919498 h 919498"/>
                  <a:gd name="connsiteX5" fmla="*/ 687512 w 687512"/>
                  <a:gd name="connsiteY5" fmla="*/ 690898 h 919498"/>
                  <a:gd name="connsiteX6" fmla="*/ 372182 w 687512"/>
                  <a:gd name="connsiteY6" fmla="*/ 532228 h 919498"/>
                  <a:gd name="connsiteX7" fmla="*/ 394871 w 687512"/>
                  <a:gd name="connsiteY7" fmla="*/ 421731 h 919498"/>
                  <a:gd name="connsiteX8" fmla="*/ 682918 w 687512"/>
                  <a:gd name="connsiteY8" fmla="*/ 224007 h 919498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3376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82918 w 687512"/>
                  <a:gd name="connsiteY0" fmla="*/ 224007 h 878143"/>
                  <a:gd name="connsiteX1" fmla="*/ 320633 w 687512"/>
                  <a:gd name="connsiteY1" fmla="*/ 0 h 878143"/>
                  <a:gd name="connsiteX2" fmla="*/ 1712 w 687512"/>
                  <a:gd name="connsiteY2" fmla="*/ 262273 h 878143"/>
                  <a:gd name="connsiteX3" fmla="*/ 30287 w 687512"/>
                  <a:gd name="connsiteY3" fmla="*/ 715380 h 878143"/>
                  <a:gd name="connsiteX4" fmla="*/ 373187 w 687512"/>
                  <a:gd name="connsiteY4" fmla="*/ 878143 h 878143"/>
                  <a:gd name="connsiteX5" fmla="*/ 687512 w 687512"/>
                  <a:gd name="connsiteY5" fmla="*/ 690898 h 878143"/>
                  <a:gd name="connsiteX6" fmla="*/ 372182 w 687512"/>
                  <a:gd name="connsiteY6" fmla="*/ 532228 h 878143"/>
                  <a:gd name="connsiteX7" fmla="*/ 394871 w 687512"/>
                  <a:gd name="connsiteY7" fmla="*/ 421731 h 878143"/>
                  <a:gd name="connsiteX8" fmla="*/ 682918 w 687512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0898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0898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04411"/>
                  <a:gd name="connsiteY0" fmla="*/ 224007 h 878143"/>
                  <a:gd name="connsiteX1" fmla="*/ 337532 w 704411"/>
                  <a:gd name="connsiteY1" fmla="*/ 0 h 878143"/>
                  <a:gd name="connsiteX2" fmla="*/ 18611 w 704411"/>
                  <a:gd name="connsiteY2" fmla="*/ 262273 h 878143"/>
                  <a:gd name="connsiteX3" fmla="*/ 47186 w 704411"/>
                  <a:gd name="connsiteY3" fmla="*/ 715380 h 878143"/>
                  <a:gd name="connsiteX4" fmla="*/ 390086 w 704411"/>
                  <a:gd name="connsiteY4" fmla="*/ 878143 h 878143"/>
                  <a:gd name="connsiteX5" fmla="*/ 704411 w 704411"/>
                  <a:gd name="connsiteY5" fmla="*/ 695493 h 878143"/>
                  <a:gd name="connsiteX6" fmla="*/ 389081 w 704411"/>
                  <a:gd name="connsiteY6" fmla="*/ 532228 h 878143"/>
                  <a:gd name="connsiteX7" fmla="*/ 411770 w 704411"/>
                  <a:gd name="connsiteY7" fmla="*/ 421731 h 878143"/>
                  <a:gd name="connsiteX8" fmla="*/ 699817 w 704411"/>
                  <a:gd name="connsiteY8" fmla="*/ 224007 h 878143"/>
                  <a:gd name="connsiteX0" fmla="*/ 699817 w 730487"/>
                  <a:gd name="connsiteY0" fmla="*/ 224007 h 879006"/>
                  <a:gd name="connsiteX1" fmla="*/ 337532 w 730487"/>
                  <a:gd name="connsiteY1" fmla="*/ 0 h 879006"/>
                  <a:gd name="connsiteX2" fmla="*/ 18611 w 730487"/>
                  <a:gd name="connsiteY2" fmla="*/ 262273 h 879006"/>
                  <a:gd name="connsiteX3" fmla="*/ 47186 w 730487"/>
                  <a:gd name="connsiteY3" fmla="*/ 715380 h 879006"/>
                  <a:gd name="connsiteX4" fmla="*/ 390086 w 730487"/>
                  <a:gd name="connsiteY4" fmla="*/ 878143 h 879006"/>
                  <a:gd name="connsiteX5" fmla="*/ 678279 w 730487"/>
                  <a:gd name="connsiteY5" fmla="*/ 789330 h 879006"/>
                  <a:gd name="connsiteX6" fmla="*/ 704411 w 730487"/>
                  <a:gd name="connsiteY6" fmla="*/ 695493 h 879006"/>
                  <a:gd name="connsiteX7" fmla="*/ 389081 w 730487"/>
                  <a:gd name="connsiteY7" fmla="*/ 532228 h 879006"/>
                  <a:gd name="connsiteX8" fmla="*/ 411770 w 730487"/>
                  <a:gd name="connsiteY8" fmla="*/ 421731 h 879006"/>
                  <a:gd name="connsiteX9" fmla="*/ 699817 w 730487"/>
                  <a:gd name="connsiteY9" fmla="*/ 224007 h 879006"/>
                  <a:gd name="connsiteX0" fmla="*/ 699817 w 729253"/>
                  <a:gd name="connsiteY0" fmla="*/ 224007 h 879006"/>
                  <a:gd name="connsiteX1" fmla="*/ 337532 w 729253"/>
                  <a:gd name="connsiteY1" fmla="*/ 0 h 879006"/>
                  <a:gd name="connsiteX2" fmla="*/ 18611 w 729253"/>
                  <a:gd name="connsiteY2" fmla="*/ 262273 h 879006"/>
                  <a:gd name="connsiteX3" fmla="*/ 47186 w 729253"/>
                  <a:gd name="connsiteY3" fmla="*/ 715380 h 879006"/>
                  <a:gd name="connsiteX4" fmla="*/ 390086 w 729253"/>
                  <a:gd name="connsiteY4" fmla="*/ 878143 h 879006"/>
                  <a:gd name="connsiteX5" fmla="*/ 678279 w 729253"/>
                  <a:gd name="connsiteY5" fmla="*/ 789330 h 879006"/>
                  <a:gd name="connsiteX6" fmla="*/ 704411 w 729253"/>
                  <a:gd name="connsiteY6" fmla="*/ 695493 h 879006"/>
                  <a:gd name="connsiteX7" fmla="*/ 389081 w 729253"/>
                  <a:gd name="connsiteY7" fmla="*/ 532228 h 879006"/>
                  <a:gd name="connsiteX8" fmla="*/ 411770 w 729253"/>
                  <a:gd name="connsiteY8" fmla="*/ 421731 h 879006"/>
                  <a:gd name="connsiteX9" fmla="*/ 699817 w 729253"/>
                  <a:gd name="connsiteY9" fmla="*/ 224007 h 879006"/>
                  <a:gd name="connsiteX0" fmla="*/ 699817 w 725935"/>
                  <a:gd name="connsiteY0" fmla="*/ 224007 h 879006"/>
                  <a:gd name="connsiteX1" fmla="*/ 337532 w 725935"/>
                  <a:gd name="connsiteY1" fmla="*/ 0 h 879006"/>
                  <a:gd name="connsiteX2" fmla="*/ 18611 w 725935"/>
                  <a:gd name="connsiteY2" fmla="*/ 262273 h 879006"/>
                  <a:gd name="connsiteX3" fmla="*/ 47186 w 725935"/>
                  <a:gd name="connsiteY3" fmla="*/ 715380 h 879006"/>
                  <a:gd name="connsiteX4" fmla="*/ 390086 w 725935"/>
                  <a:gd name="connsiteY4" fmla="*/ 878143 h 879006"/>
                  <a:gd name="connsiteX5" fmla="*/ 678279 w 725935"/>
                  <a:gd name="connsiteY5" fmla="*/ 789330 h 879006"/>
                  <a:gd name="connsiteX6" fmla="*/ 704411 w 725935"/>
                  <a:gd name="connsiteY6" fmla="*/ 695493 h 879006"/>
                  <a:gd name="connsiteX7" fmla="*/ 389081 w 725935"/>
                  <a:gd name="connsiteY7" fmla="*/ 532228 h 879006"/>
                  <a:gd name="connsiteX8" fmla="*/ 411770 w 725935"/>
                  <a:gd name="connsiteY8" fmla="*/ 421731 h 879006"/>
                  <a:gd name="connsiteX9" fmla="*/ 699817 w 725935"/>
                  <a:gd name="connsiteY9" fmla="*/ 224007 h 879006"/>
                  <a:gd name="connsiteX0" fmla="*/ 699817 w 725935"/>
                  <a:gd name="connsiteY0" fmla="*/ 219412 h 874411"/>
                  <a:gd name="connsiteX1" fmla="*/ 332937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9817 w 725935"/>
                  <a:gd name="connsiteY0" fmla="*/ 219412 h 874411"/>
                  <a:gd name="connsiteX1" fmla="*/ 328342 w 725935"/>
                  <a:gd name="connsiteY1" fmla="*/ 0 h 874411"/>
                  <a:gd name="connsiteX2" fmla="*/ 18611 w 725935"/>
                  <a:gd name="connsiteY2" fmla="*/ 257678 h 874411"/>
                  <a:gd name="connsiteX3" fmla="*/ 47186 w 725935"/>
                  <a:gd name="connsiteY3" fmla="*/ 710785 h 874411"/>
                  <a:gd name="connsiteX4" fmla="*/ 390086 w 725935"/>
                  <a:gd name="connsiteY4" fmla="*/ 873548 h 874411"/>
                  <a:gd name="connsiteX5" fmla="*/ 678279 w 725935"/>
                  <a:gd name="connsiteY5" fmla="*/ 784735 h 874411"/>
                  <a:gd name="connsiteX6" fmla="*/ 704411 w 725935"/>
                  <a:gd name="connsiteY6" fmla="*/ 690898 h 874411"/>
                  <a:gd name="connsiteX7" fmla="*/ 389081 w 725935"/>
                  <a:gd name="connsiteY7" fmla="*/ 527633 h 874411"/>
                  <a:gd name="connsiteX8" fmla="*/ 411770 w 725935"/>
                  <a:gd name="connsiteY8" fmla="*/ 417136 h 874411"/>
                  <a:gd name="connsiteX9" fmla="*/ 699817 w 725935"/>
                  <a:gd name="connsiteY9" fmla="*/ 219412 h 874411"/>
                  <a:gd name="connsiteX0" fmla="*/ 695989 w 722107"/>
                  <a:gd name="connsiteY0" fmla="*/ 219412 h 874411"/>
                  <a:gd name="connsiteX1" fmla="*/ 324514 w 722107"/>
                  <a:gd name="connsiteY1" fmla="*/ 0 h 874411"/>
                  <a:gd name="connsiteX2" fmla="*/ 23973 w 722107"/>
                  <a:gd name="connsiteY2" fmla="*/ 262273 h 874411"/>
                  <a:gd name="connsiteX3" fmla="*/ 43358 w 722107"/>
                  <a:gd name="connsiteY3" fmla="*/ 710785 h 874411"/>
                  <a:gd name="connsiteX4" fmla="*/ 386258 w 722107"/>
                  <a:gd name="connsiteY4" fmla="*/ 873548 h 874411"/>
                  <a:gd name="connsiteX5" fmla="*/ 674451 w 722107"/>
                  <a:gd name="connsiteY5" fmla="*/ 784735 h 874411"/>
                  <a:gd name="connsiteX6" fmla="*/ 700583 w 722107"/>
                  <a:gd name="connsiteY6" fmla="*/ 690898 h 874411"/>
                  <a:gd name="connsiteX7" fmla="*/ 385253 w 722107"/>
                  <a:gd name="connsiteY7" fmla="*/ 527633 h 874411"/>
                  <a:gd name="connsiteX8" fmla="*/ 407942 w 722107"/>
                  <a:gd name="connsiteY8" fmla="*/ 417136 h 874411"/>
                  <a:gd name="connsiteX9" fmla="*/ 695989 w 722107"/>
                  <a:gd name="connsiteY9" fmla="*/ 219412 h 874411"/>
                  <a:gd name="connsiteX0" fmla="*/ 707126 w 733244"/>
                  <a:gd name="connsiteY0" fmla="*/ 219412 h 874411"/>
                  <a:gd name="connsiteX1" fmla="*/ 335651 w 733244"/>
                  <a:gd name="connsiteY1" fmla="*/ 0 h 874411"/>
                  <a:gd name="connsiteX2" fmla="*/ 35110 w 733244"/>
                  <a:gd name="connsiteY2" fmla="*/ 262273 h 874411"/>
                  <a:gd name="connsiteX3" fmla="*/ 54495 w 733244"/>
                  <a:gd name="connsiteY3" fmla="*/ 710785 h 874411"/>
                  <a:gd name="connsiteX4" fmla="*/ 397395 w 733244"/>
                  <a:gd name="connsiteY4" fmla="*/ 873548 h 874411"/>
                  <a:gd name="connsiteX5" fmla="*/ 685588 w 733244"/>
                  <a:gd name="connsiteY5" fmla="*/ 784735 h 874411"/>
                  <a:gd name="connsiteX6" fmla="*/ 711720 w 733244"/>
                  <a:gd name="connsiteY6" fmla="*/ 690898 h 874411"/>
                  <a:gd name="connsiteX7" fmla="*/ 396390 w 733244"/>
                  <a:gd name="connsiteY7" fmla="*/ 527633 h 874411"/>
                  <a:gd name="connsiteX8" fmla="*/ 419079 w 733244"/>
                  <a:gd name="connsiteY8" fmla="*/ 417136 h 874411"/>
                  <a:gd name="connsiteX9" fmla="*/ 707126 w 733244"/>
                  <a:gd name="connsiteY9" fmla="*/ 219412 h 874411"/>
                  <a:gd name="connsiteX0" fmla="*/ 699094 w 725212"/>
                  <a:gd name="connsiteY0" fmla="*/ 219412 h 874411"/>
                  <a:gd name="connsiteX1" fmla="*/ 327619 w 725212"/>
                  <a:gd name="connsiteY1" fmla="*/ 0 h 874411"/>
                  <a:gd name="connsiteX2" fmla="*/ 27078 w 725212"/>
                  <a:gd name="connsiteY2" fmla="*/ 262273 h 874411"/>
                  <a:gd name="connsiteX3" fmla="*/ 64842 w 725212"/>
                  <a:gd name="connsiteY3" fmla="*/ 724570 h 874411"/>
                  <a:gd name="connsiteX4" fmla="*/ 389363 w 725212"/>
                  <a:gd name="connsiteY4" fmla="*/ 873548 h 874411"/>
                  <a:gd name="connsiteX5" fmla="*/ 677556 w 725212"/>
                  <a:gd name="connsiteY5" fmla="*/ 784735 h 874411"/>
                  <a:gd name="connsiteX6" fmla="*/ 703688 w 725212"/>
                  <a:gd name="connsiteY6" fmla="*/ 690898 h 874411"/>
                  <a:gd name="connsiteX7" fmla="*/ 388358 w 725212"/>
                  <a:gd name="connsiteY7" fmla="*/ 527633 h 874411"/>
                  <a:gd name="connsiteX8" fmla="*/ 411047 w 725212"/>
                  <a:gd name="connsiteY8" fmla="*/ 417136 h 874411"/>
                  <a:gd name="connsiteX9" fmla="*/ 699094 w 725212"/>
                  <a:gd name="connsiteY9" fmla="*/ 219412 h 874411"/>
                  <a:gd name="connsiteX0" fmla="*/ 699094 w 725212"/>
                  <a:gd name="connsiteY0" fmla="*/ 219412 h 874411"/>
                  <a:gd name="connsiteX1" fmla="*/ 327619 w 725212"/>
                  <a:gd name="connsiteY1" fmla="*/ 0 h 874411"/>
                  <a:gd name="connsiteX2" fmla="*/ 27078 w 725212"/>
                  <a:gd name="connsiteY2" fmla="*/ 262273 h 874411"/>
                  <a:gd name="connsiteX3" fmla="*/ 64842 w 725212"/>
                  <a:gd name="connsiteY3" fmla="*/ 724570 h 874411"/>
                  <a:gd name="connsiteX4" fmla="*/ 389363 w 725212"/>
                  <a:gd name="connsiteY4" fmla="*/ 873548 h 874411"/>
                  <a:gd name="connsiteX5" fmla="*/ 677556 w 725212"/>
                  <a:gd name="connsiteY5" fmla="*/ 784735 h 874411"/>
                  <a:gd name="connsiteX6" fmla="*/ 703688 w 725212"/>
                  <a:gd name="connsiteY6" fmla="*/ 681708 h 874411"/>
                  <a:gd name="connsiteX7" fmla="*/ 388358 w 725212"/>
                  <a:gd name="connsiteY7" fmla="*/ 527633 h 874411"/>
                  <a:gd name="connsiteX8" fmla="*/ 411047 w 725212"/>
                  <a:gd name="connsiteY8" fmla="*/ 417136 h 874411"/>
                  <a:gd name="connsiteX9" fmla="*/ 699094 w 725212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417136 h 874411"/>
                  <a:gd name="connsiteX9" fmla="*/ 699094 w 710918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394162 h 874411"/>
                  <a:gd name="connsiteX9" fmla="*/ 699094 w 710918"/>
                  <a:gd name="connsiteY9" fmla="*/ 219412 h 874411"/>
                  <a:gd name="connsiteX0" fmla="*/ 699094 w 710918"/>
                  <a:gd name="connsiteY0" fmla="*/ 219412 h 874411"/>
                  <a:gd name="connsiteX1" fmla="*/ 327619 w 710918"/>
                  <a:gd name="connsiteY1" fmla="*/ 0 h 874411"/>
                  <a:gd name="connsiteX2" fmla="*/ 27078 w 710918"/>
                  <a:gd name="connsiteY2" fmla="*/ 262273 h 874411"/>
                  <a:gd name="connsiteX3" fmla="*/ 64842 w 710918"/>
                  <a:gd name="connsiteY3" fmla="*/ 724570 h 874411"/>
                  <a:gd name="connsiteX4" fmla="*/ 389363 w 710918"/>
                  <a:gd name="connsiteY4" fmla="*/ 873548 h 874411"/>
                  <a:gd name="connsiteX5" fmla="*/ 677556 w 710918"/>
                  <a:gd name="connsiteY5" fmla="*/ 784735 h 874411"/>
                  <a:gd name="connsiteX6" fmla="*/ 703688 w 710918"/>
                  <a:gd name="connsiteY6" fmla="*/ 681708 h 874411"/>
                  <a:gd name="connsiteX7" fmla="*/ 388358 w 710918"/>
                  <a:gd name="connsiteY7" fmla="*/ 527633 h 874411"/>
                  <a:gd name="connsiteX8" fmla="*/ 411047 w 710918"/>
                  <a:gd name="connsiteY8" fmla="*/ 394162 h 874411"/>
                  <a:gd name="connsiteX9" fmla="*/ 699094 w 710918"/>
                  <a:gd name="connsiteY9" fmla="*/ 219412 h 874411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9094 w 710918"/>
                  <a:gd name="connsiteY0" fmla="*/ 215157 h 870156"/>
                  <a:gd name="connsiteX1" fmla="*/ 327619 w 710918"/>
                  <a:gd name="connsiteY1" fmla="*/ 0 h 870156"/>
                  <a:gd name="connsiteX2" fmla="*/ 27078 w 710918"/>
                  <a:gd name="connsiteY2" fmla="*/ 258018 h 870156"/>
                  <a:gd name="connsiteX3" fmla="*/ 64842 w 710918"/>
                  <a:gd name="connsiteY3" fmla="*/ 720315 h 870156"/>
                  <a:gd name="connsiteX4" fmla="*/ 389363 w 710918"/>
                  <a:gd name="connsiteY4" fmla="*/ 869293 h 870156"/>
                  <a:gd name="connsiteX5" fmla="*/ 677556 w 710918"/>
                  <a:gd name="connsiteY5" fmla="*/ 780480 h 870156"/>
                  <a:gd name="connsiteX6" fmla="*/ 703688 w 710918"/>
                  <a:gd name="connsiteY6" fmla="*/ 677453 h 870156"/>
                  <a:gd name="connsiteX7" fmla="*/ 388358 w 710918"/>
                  <a:gd name="connsiteY7" fmla="*/ 523378 h 870156"/>
                  <a:gd name="connsiteX8" fmla="*/ 411047 w 710918"/>
                  <a:gd name="connsiteY8" fmla="*/ 389907 h 870156"/>
                  <a:gd name="connsiteX9" fmla="*/ 699094 w 710918"/>
                  <a:gd name="connsiteY9" fmla="*/ 215157 h 870156"/>
                  <a:gd name="connsiteX0" fmla="*/ 695188 w 707012"/>
                  <a:gd name="connsiteY0" fmla="*/ 215157 h 870156"/>
                  <a:gd name="connsiteX1" fmla="*/ 323713 w 707012"/>
                  <a:gd name="connsiteY1" fmla="*/ 0 h 870156"/>
                  <a:gd name="connsiteX2" fmla="*/ 23172 w 707012"/>
                  <a:gd name="connsiteY2" fmla="*/ 258018 h 870156"/>
                  <a:gd name="connsiteX3" fmla="*/ 72297 w 707012"/>
                  <a:gd name="connsiteY3" fmla="*/ 724569 h 870156"/>
                  <a:gd name="connsiteX4" fmla="*/ 385457 w 707012"/>
                  <a:gd name="connsiteY4" fmla="*/ 869293 h 870156"/>
                  <a:gd name="connsiteX5" fmla="*/ 673650 w 707012"/>
                  <a:gd name="connsiteY5" fmla="*/ 780480 h 870156"/>
                  <a:gd name="connsiteX6" fmla="*/ 699782 w 707012"/>
                  <a:gd name="connsiteY6" fmla="*/ 677453 h 870156"/>
                  <a:gd name="connsiteX7" fmla="*/ 384452 w 707012"/>
                  <a:gd name="connsiteY7" fmla="*/ 523378 h 870156"/>
                  <a:gd name="connsiteX8" fmla="*/ 407141 w 707012"/>
                  <a:gd name="connsiteY8" fmla="*/ 389907 h 870156"/>
                  <a:gd name="connsiteX9" fmla="*/ 695188 w 707012"/>
                  <a:gd name="connsiteY9" fmla="*/ 215157 h 870156"/>
                  <a:gd name="connsiteX0" fmla="*/ 697231 w 709055"/>
                  <a:gd name="connsiteY0" fmla="*/ 215157 h 870156"/>
                  <a:gd name="connsiteX1" fmla="*/ 325756 w 709055"/>
                  <a:gd name="connsiteY1" fmla="*/ 0 h 870156"/>
                  <a:gd name="connsiteX2" fmla="*/ 25215 w 709055"/>
                  <a:gd name="connsiteY2" fmla="*/ 258018 h 870156"/>
                  <a:gd name="connsiteX3" fmla="*/ 74340 w 709055"/>
                  <a:gd name="connsiteY3" fmla="*/ 724569 h 870156"/>
                  <a:gd name="connsiteX4" fmla="*/ 387500 w 709055"/>
                  <a:gd name="connsiteY4" fmla="*/ 869293 h 870156"/>
                  <a:gd name="connsiteX5" fmla="*/ 675693 w 709055"/>
                  <a:gd name="connsiteY5" fmla="*/ 780480 h 870156"/>
                  <a:gd name="connsiteX6" fmla="*/ 701825 w 709055"/>
                  <a:gd name="connsiteY6" fmla="*/ 677453 h 870156"/>
                  <a:gd name="connsiteX7" fmla="*/ 386495 w 709055"/>
                  <a:gd name="connsiteY7" fmla="*/ 523378 h 870156"/>
                  <a:gd name="connsiteX8" fmla="*/ 409184 w 709055"/>
                  <a:gd name="connsiteY8" fmla="*/ 389907 h 870156"/>
                  <a:gd name="connsiteX9" fmla="*/ 697231 w 709055"/>
                  <a:gd name="connsiteY9" fmla="*/ 215157 h 870156"/>
                  <a:gd name="connsiteX0" fmla="*/ 697231 w 709055"/>
                  <a:gd name="connsiteY0" fmla="*/ 215157 h 870156"/>
                  <a:gd name="connsiteX1" fmla="*/ 325756 w 709055"/>
                  <a:gd name="connsiteY1" fmla="*/ 0 h 870156"/>
                  <a:gd name="connsiteX2" fmla="*/ 25215 w 709055"/>
                  <a:gd name="connsiteY2" fmla="*/ 258018 h 870156"/>
                  <a:gd name="connsiteX3" fmla="*/ 74340 w 709055"/>
                  <a:gd name="connsiteY3" fmla="*/ 724569 h 870156"/>
                  <a:gd name="connsiteX4" fmla="*/ 387500 w 709055"/>
                  <a:gd name="connsiteY4" fmla="*/ 869293 h 870156"/>
                  <a:gd name="connsiteX5" fmla="*/ 675693 w 709055"/>
                  <a:gd name="connsiteY5" fmla="*/ 780480 h 870156"/>
                  <a:gd name="connsiteX6" fmla="*/ 701825 w 709055"/>
                  <a:gd name="connsiteY6" fmla="*/ 677453 h 870156"/>
                  <a:gd name="connsiteX7" fmla="*/ 386495 w 709055"/>
                  <a:gd name="connsiteY7" fmla="*/ 523378 h 870156"/>
                  <a:gd name="connsiteX8" fmla="*/ 409184 w 709055"/>
                  <a:gd name="connsiteY8" fmla="*/ 389907 h 870156"/>
                  <a:gd name="connsiteX9" fmla="*/ 697231 w 709055"/>
                  <a:gd name="connsiteY9" fmla="*/ 215157 h 87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9055" h="870156">
                    <a:moveTo>
                      <a:pt x="697231" y="215157"/>
                    </a:moveTo>
                    <a:cubicBezTo>
                      <a:pt x="623949" y="70032"/>
                      <a:pt x="469877" y="7616"/>
                      <a:pt x="325756" y="0"/>
                    </a:cubicBezTo>
                    <a:cubicBezTo>
                      <a:pt x="161968" y="54403"/>
                      <a:pt x="93911" y="134373"/>
                      <a:pt x="25215" y="258018"/>
                    </a:cubicBezTo>
                    <a:cubicBezTo>
                      <a:pt x="-15805" y="383015"/>
                      <a:pt x="-11684" y="549708"/>
                      <a:pt x="74340" y="724569"/>
                    </a:cubicBezTo>
                    <a:cubicBezTo>
                      <a:pt x="115327" y="768611"/>
                      <a:pt x="254820" y="848735"/>
                      <a:pt x="387500" y="869293"/>
                    </a:cubicBezTo>
                    <a:cubicBezTo>
                      <a:pt x="491150" y="878555"/>
                      <a:pt x="623306" y="810922"/>
                      <a:pt x="675693" y="780480"/>
                    </a:cubicBezTo>
                    <a:cubicBezTo>
                      <a:pt x="709700" y="731658"/>
                      <a:pt x="716328" y="731025"/>
                      <a:pt x="701825" y="677453"/>
                    </a:cubicBezTo>
                    <a:cubicBezTo>
                      <a:pt x="596715" y="574019"/>
                      <a:pt x="491605" y="576268"/>
                      <a:pt x="386495" y="523378"/>
                    </a:cubicBezTo>
                    <a:cubicBezTo>
                      <a:pt x="340019" y="483112"/>
                      <a:pt x="352800" y="434385"/>
                      <a:pt x="409184" y="389907"/>
                    </a:cubicBezTo>
                    <a:cubicBezTo>
                      <a:pt x="465568" y="345429"/>
                      <a:pt x="711901" y="290041"/>
                      <a:pt x="697231" y="2151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reflection stA="99000" endPos="0" dist="50800" dir="5400000" sy="-100000" algn="bl" rotWithShape="0"/>
                <a:softEdge rad="0"/>
              </a:effectLst>
              <a:scene3d>
                <a:camera prst="orthographicFront"/>
                <a:lightRig rig="contrasting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7" name="Forma libre 116">
                <a:extLst>
                  <a:ext uri="{FF2B5EF4-FFF2-40B4-BE49-F238E27FC236}">
                    <a16:creationId xmlns:a16="http://schemas.microsoft.com/office/drawing/2014/main" id="{EC5CA950-F639-E947-A075-9CC3DC264F51}"/>
                  </a:ext>
                </a:extLst>
              </p:cNvPr>
              <p:cNvSpPr/>
              <p:nvPr/>
            </p:nvSpPr>
            <p:spPr>
              <a:xfrm rot="3969185" flipV="1">
                <a:off x="10342284" y="4895597"/>
                <a:ext cx="657337" cy="72514"/>
              </a:xfrm>
              <a:custGeom>
                <a:avLst/>
                <a:gdLst>
                  <a:gd name="connsiteX0" fmla="*/ 0 w 1357746"/>
                  <a:gd name="connsiteY0" fmla="*/ 0 h 290945"/>
                  <a:gd name="connsiteX1" fmla="*/ 429491 w 1357746"/>
                  <a:gd name="connsiteY1" fmla="*/ 235527 h 290945"/>
                  <a:gd name="connsiteX2" fmla="*/ 900546 w 1357746"/>
                  <a:gd name="connsiteY2" fmla="*/ 83127 h 290945"/>
                  <a:gd name="connsiteX3" fmla="*/ 1205346 w 1357746"/>
                  <a:gd name="connsiteY3" fmla="*/ 235527 h 290945"/>
                  <a:gd name="connsiteX4" fmla="*/ 1357746 w 1357746"/>
                  <a:gd name="connsiteY4" fmla="*/ 290945 h 29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7746" h="290945">
                    <a:moveTo>
                      <a:pt x="0" y="0"/>
                    </a:moveTo>
                    <a:cubicBezTo>
                      <a:pt x="139700" y="110836"/>
                      <a:pt x="279400" y="221673"/>
                      <a:pt x="429491" y="235527"/>
                    </a:cubicBezTo>
                    <a:cubicBezTo>
                      <a:pt x="579582" y="249382"/>
                      <a:pt x="771237" y="83127"/>
                      <a:pt x="900546" y="83127"/>
                    </a:cubicBezTo>
                    <a:cubicBezTo>
                      <a:pt x="1029855" y="83127"/>
                      <a:pt x="1129146" y="200891"/>
                      <a:pt x="1205346" y="235527"/>
                    </a:cubicBezTo>
                    <a:cubicBezTo>
                      <a:pt x="1281546" y="270163"/>
                      <a:pt x="1319646" y="280554"/>
                      <a:pt x="1357746" y="290945"/>
                    </a:cubicBezTo>
                  </a:path>
                </a:pathLst>
              </a:cu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812AAA44-C7AF-6E48-A360-C35A1523AA1A}"/>
                  </a:ext>
                </a:extLst>
              </p:cNvPr>
              <p:cNvGrpSpPr/>
              <p:nvPr/>
            </p:nvGrpSpPr>
            <p:grpSpPr>
              <a:xfrm>
                <a:off x="10012544" y="3017763"/>
                <a:ext cx="1054853" cy="871744"/>
                <a:chOff x="10012544" y="3017763"/>
                <a:chExt cx="1054853" cy="871744"/>
              </a:xfrm>
            </p:grpSpPr>
            <p:sp>
              <p:nvSpPr>
                <p:cNvPr id="16" name="Forma libre 15">
                  <a:extLst>
                    <a:ext uri="{FF2B5EF4-FFF2-40B4-BE49-F238E27FC236}">
                      <a16:creationId xmlns:a16="http://schemas.microsoft.com/office/drawing/2014/main" id="{2FBD0968-EEEF-6C49-AD09-EAAEACA69601}"/>
                    </a:ext>
                  </a:extLst>
                </p:cNvPr>
                <p:cNvSpPr/>
                <p:nvPr/>
              </p:nvSpPr>
              <p:spPr>
                <a:xfrm>
                  <a:off x="10012544" y="3017763"/>
                  <a:ext cx="696600" cy="366755"/>
                </a:xfrm>
                <a:custGeom>
                  <a:avLst/>
                  <a:gdLst>
                    <a:gd name="connsiteX0" fmla="*/ 0 w 1026160"/>
                    <a:gd name="connsiteY0" fmla="*/ 0 h 660400"/>
                    <a:gd name="connsiteX1" fmla="*/ 640080 w 1026160"/>
                    <a:gd name="connsiteY1" fmla="*/ 294640 h 660400"/>
                    <a:gd name="connsiteX2" fmla="*/ 812800 w 1026160"/>
                    <a:gd name="connsiteY2" fmla="*/ 528320 h 660400"/>
                    <a:gd name="connsiteX3" fmla="*/ 1026160 w 1026160"/>
                    <a:gd name="connsiteY3" fmla="*/ 660400 h 660400"/>
                    <a:gd name="connsiteX4" fmla="*/ 1026160 w 1026160"/>
                    <a:gd name="connsiteY4" fmla="*/ 660400 h 660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6160" h="660400">
                      <a:moveTo>
                        <a:pt x="0" y="0"/>
                      </a:moveTo>
                      <a:cubicBezTo>
                        <a:pt x="252306" y="103293"/>
                        <a:pt x="504613" y="206587"/>
                        <a:pt x="640080" y="294640"/>
                      </a:cubicBezTo>
                      <a:cubicBezTo>
                        <a:pt x="775547" y="382693"/>
                        <a:pt x="748453" y="467360"/>
                        <a:pt x="812800" y="528320"/>
                      </a:cubicBezTo>
                      <a:cubicBezTo>
                        <a:pt x="877147" y="589280"/>
                        <a:pt x="1026160" y="660400"/>
                        <a:pt x="1026160" y="660400"/>
                      </a:cubicBezTo>
                      <a:lnTo>
                        <a:pt x="1026160" y="660400"/>
                      </a:lnTo>
                    </a:path>
                  </a:pathLst>
                </a:custGeom>
                <a:ln w="28575">
                  <a:solidFill>
                    <a:schemeClr val="bg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34" name="Forma libre 133">
                  <a:extLst>
                    <a:ext uri="{FF2B5EF4-FFF2-40B4-BE49-F238E27FC236}">
                      <a16:creationId xmlns:a16="http://schemas.microsoft.com/office/drawing/2014/main" id="{B02596EF-6F86-9C4A-8D20-01D25FD9651C}"/>
                    </a:ext>
                  </a:extLst>
                </p:cNvPr>
                <p:cNvSpPr/>
                <p:nvPr/>
              </p:nvSpPr>
              <p:spPr>
                <a:xfrm rot="20091593">
                  <a:off x="10044348" y="3337904"/>
                  <a:ext cx="696600" cy="366755"/>
                </a:xfrm>
                <a:custGeom>
                  <a:avLst/>
                  <a:gdLst>
                    <a:gd name="connsiteX0" fmla="*/ 0 w 1026160"/>
                    <a:gd name="connsiteY0" fmla="*/ 0 h 660400"/>
                    <a:gd name="connsiteX1" fmla="*/ 640080 w 1026160"/>
                    <a:gd name="connsiteY1" fmla="*/ 294640 h 660400"/>
                    <a:gd name="connsiteX2" fmla="*/ 812800 w 1026160"/>
                    <a:gd name="connsiteY2" fmla="*/ 528320 h 660400"/>
                    <a:gd name="connsiteX3" fmla="*/ 1026160 w 1026160"/>
                    <a:gd name="connsiteY3" fmla="*/ 660400 h 660400"/>
                    <a:gd name="connsiteX4" fmla="*/ 1026160 w 1026160"/>
                    <a:gd name="connsiteY4" fmla="*/ 660400 h 660400"/>
                    <a:gd name="connsiteX0" fmla="*/ 0 w 1026160"/>
                    <a:gd name="connsiteY0" fmla="*/ 0 h 660400"/>
                    <a:gd name="connsiteX1" fmla="*/ 415580 w 1026160"/>
                    <a:gd name="connsiteY1" fmla="*/ 239756 h 660400"/>
                    <a:gd name="connsiteX2" fmla="*/ 812800 w 1026160"/>
                    <a:gd name="connsiteY2" fmla="*/ 528320 h 660400"/>
                    <a:gd name="connsiteX3" fmla="*/ 1026160 w 1026160"/>
                    <a:gd name="connsiteY3" fmla="*/ 660400 h 660400"/>
                    <a:gd name="connsiteX4" fmla="*/ 1026160 w 1026160"/>
                    <a:gd name="connsiteY4" fmla="*/ 660400 h 660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6160" h="660400">
                      <a:moveTo>
                        <a:pt x="0" y="0"/>
                      </a:moveTo>
                      <a:cubicBezTo>
                        <a:pt x="252306" y="103293"/>
                        <a:pt x="280113" y="151703"/>
                        <a:pt x="415580" y="239756"/>
                      </a:cubicBezTo>
                      <a:cubicBezTo>
                        <a:pt x="551047" y="327809"/>
                        <a:pt x="711037" y="458213"/>
                        <a:pt x="812800" y="528320"/>
                      </a:cubicBezTo>
                      <a:cubicBezTo>
                        <a:pt x="914563" y="598427"/>
                        <a:pt x="1026160" y="660400"/>
                        <a:pt x="1026160" y="660400"/>
                      </a:cubicBezTo>
                      <a:lnTo>
                        <a:pt x="1026160" y="660400"/>
                      </a:lnTo>
                    </a:path>
                  </a:pathLst>
                </a:custGeom>
                <a:ln w="28575">
                  <a:solidFill>
                    <a:schemeClr val="bg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35" name="Forma libre 134">
                  <a:extLst>
                    <a:ext uri="{FF2B5EF4-FFF2-40B4-BE49-F238E27FC236}">
                      <a16:creationId xmlns:a16="http://schemas.microsoft.com/office/drawing/2014/main" id="{817CF70E-30E6-824F-A0A5-1DC67D1CC66F}"/>
                    </a:ext>
                  </a:extLst>
                </p:cNvPr>
                <p:cNvSpPr/>
                <p:nvPr/>
              </p:nvSpPr>
              <p:spPr>
                <a:xfrm>
                  <a:off x="10052334" y="3649427"/>
                  <a:ext cx="696600" cy="52166"/>
                </a:xfrm>
                <a:custGeom>
                  <a:avLst/>
                  <a:gdLst>
                    <a:gd name="connsiteX0" fmla="*/ 0 w 1026160"/>
                    <a:gd name="connsiteY0" fmla="*/ 0 h 660400"/>
                    <a:gd name="connsiteX1" fmla="*/ 640080 w 1026160"/>
                    <a:gd name="connsiteY1" fmla="*/ 294640 h 660400"/>
                    <a:gd name="connsiteX2" fmla="*/ 812800 w 1026160"/>
                    <a:gd name="connsiteY2" fmla="*/ 528320 h 660400"/>
                    <a:gd name="connsiteX3" fmla="*/ 1026160 w 1026160"/>
                    <a:gd name="connsiteY3" fmla="*/ 660400 h 660400"/>
                    <a:gd name="connsiteX4" fmla="*/ 1026160 w 1026160"/>
                    <a:gd name="connsiteY4" fmla="*/ 660400 h 660400"/>
                    <a:gd name="connsiteX0" fmla="*/ 0 w 1026160"/>
                    <a:gd name="connsiteY0" fmla="*/ 0 h 660400"/>
                    <a:gd name="connsiteX1" fmla="*/ 400613 w 1026160"/>
                    <a:gd name="connsiteY1" fmla="*/ 367818 h 660400"/>
                    <a:gd name="connsiteX2" fmla="*/ 812800 w 1026160"/>
                    <a:gd name="connsiteY2" fmla="*/ 528320 h 660400"/>
                    <a:gd name="connsiteX3" fmla="*/ 1026160 w 1026160"/>
                    <a:gd name="connsiteY3" fmla="*/ 660400 h 660400"/>
                    <a:gd name="connsiteX4" fmla="*/ 1026160 w 1026160"/>
                    <a:gd name="connsiteY4" fmla="*/ 660400 h 660400"/>
                    <a:gd name="connsiteX0" fmla="*/ 0 w 1145893"/>
                    <a:gd name="connsiteY0" fmla="*/ 293159 h 311226"/>
                    <a:gd name="connsiteX1" fmla="*/ 520346 w 1145893"/>
                    <a:gd name="connsiteY1" fmla="*/ 2369 h 311226"/>
                    <a:gd name="connsiteX2" fmla="*/ 932533 w 1145893"/>
                    <a:gd name="connsiteY2" fmla="*/ 162871 h 311226"/>
                    <a:gd name="connsiteX3" fmla="*/ 1145893 w 1145893"/>
                    <a:gd name="connsiteY3" fmla="*/ 294951 h 311226"/>
                    <a:gd name="connsiteX4" fmla="*/ 1145893 w 1145893"/>
                    <a:gd name="connsiteY4" fmla="*/ 294951 h 311226"/>
                    <a:gd name="connsiteX0" fmla="*/ 0 w 1145893"/>
                    <a:gd name="connsiteY0" fmla="*/ 130360 h 176848"/>
                    <a:gd name="connsiteX1" fmla="*/ 535313 w 1145893"/>
                    <a:gd name="connsiteY1" fmla="*/ 113991 h 176848"/>
                    <a:gd name="connsiteX2" fmla="*/ 932533 w 1145893"/>
                    <a:gd name="connsiteY2" fmla="*/ 72 h 176848"/>
                    <a:gd name="connsiteX3" fmla="*/ 1145893 w 1145893"/>
                    <a:gd name="connsiteY3" fmla="*/ 132152 h 176848"/>
                    <a:gd name="connsiteX4" fmla="*/ 1145893 w 1145893"/>
                    <a:gd name="connsiteY4" fmla="*/ 132152 h 176848"/>
                    <a:gd name="connsiteX0" fmla="*/ 0 w 1145893"/>
                    <a:gd name="connsiteY0" fmla="*/ 16560 h 57508"/>
                    <a:gd name="connsiteX1" fmla="*/ 535313 w 1145893"/>
                    <a:gd name="connsiteY1" fmla="*/ 191 h 57508"/>
                    <a:gd name="connsiteX2" fmla="*/ 902599 w 1145893"/>
                    <a:gd name="connsiteY2" fmla="*/ 50924 h 57508"/>
                    <a:gd name="connsiteX3" fmla="*/ 1145893 w 1145893"/>
                    <a:gd name="connsiteY3" fmla="*/ 18352 h 57508"/>
                    <a:gd name="connsiteX4" fmla="*/ 1145893 w 1145893"/>
                    <a:gd name="connsiteY4" fmla="*/ 18352 h 57508"/>
                    <a:gd name="connsiteX0" fmla="*/ 0 w 1145893"/>
                    <a:gd name="connsiteY0" fmla="*/ -1 h 93858"/>
                    <a:gd name="connsiteX1" fmla="*/ 535313 w 1145893"/>
                    <a:gd name="connsiteY1" fmla="*/ 93399 h 93858"/>
                    <a:gd name="connsiteX2" fmla="*/ 902599 w 1145893"/>
                    <a:gd name="connsiteY2" fmla="*/ 34363 h 93858"/>
                    <a:gd name="connsiteX3" fmla="*/ 1145893 w 1145893"/>
                    <a:gd name="connsiteY3" fmla="*/ 1791 h 93858"/>
                    <a:gd name="connsiteX4" fmla="*/ 1145893 w 1145893"/>
                    <a:gd name="connsiteY4" fmla="*/ 1791 h 93858"/>
                    <a:gd name="connsiteX0" fmla="*/ 0 w 1100993"/>
                    <a:gd name="connsiteY0" fmla="*/ 16501 h 93934"/>
                    <a:gd name="connsiteX1" fmla="*/ 490413 w 1100993"/>
                    <a:gd name="connsiteY1" fmla="*/ 91607 h 93934"/>
                    <a:gd name="connsiteX2" fmla="*/ 857699 w 1100993"/>
                    <a:gd name="connsiteY2" fmla="*/ 32571 h 93934"/>
                    <a:gd name="connsiteX3" fmla="*/ 1100993 w 1100993"/>
                    <a:gd name="connsiteY3" fmla="*/ -1 h 93934"/>
                    <a:gd name="connsiteX4" fmla="*/ 1100993 w 1100993"/>
                    <a:gd name="connsiteY4" fmla="*/ -1 h 93934"/>
                    <a:gd name="connsiteX0" fmla="*/ 0 w 1041126"/>
                    <a:gd name="connsiteY0" fmla="*/ 16503 h 93934"/>
                    <a:gd name="connsiteX1" fmla="*/ 430546 w 1041126"/>
                    <a:gd name="connsiteY1" fmla="*/ 91609 h 93934"/>
                    <a:gd name="connsiteX2" fmla="*/ 797832 w 1041126"/>
                    <a:gd name="connsiteY2" fmla="*/ 32573 h 93934"/>
                    <a:gd name="connsiteX3" fmla="*/ 1041126 w 1041126"/>
                    <a:gd name="connsiteY3" fmla="*/ 1 h 93934"/>
                    <a:gd name="connsiteX4" fmla="*/ 1041126 w 1041126"/>
                    <a:gd name="connsiteY4" fmla="*/ 1 h 93934"/>
                    <a:gd name="connsiteX0" fmla="*/ 0 w 1026159"/>
                    <a:gd name="connsiteY0" fmla="*/ 16501 h 93934"/>
                    <a:gd name="connsiteX1" fmla="*/ 415579 w 1026159"/>
                    <a:gd name="connsiteY1" fmla="*/ 91607 h 93934"/>
                    <a:gd name="connsiteX2" fmla="*/ 782865 w 1026159"/>
                    <a:gd name="connsiteY2" fmla="*/ 32571 h 93934"/>
                    <a:gd name="connsiteX3" fmla="*/ 1026159 w 1026159"/>
                    <a:gd name="connsiteY3" fmla="*/ -1 h 93934"/>
                    <a:gd name="connsiteX4" fmla="*/ 1026159 w 1026159"/>
                    <a:gd name="connsiteY4" fmla="*/ -1 h 93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6159" h="93934">
                      <a:moveTo>
                        <a:pt x="0" y="16501"/>
                      </a:moveTo>
                      <a:cubicBezTo>
                        <a:pt x="252306" y="119794"/>
                        <a:pt x="285102" y="88929"/>
                        <a:pt x="415579" y="91607"/>
                      </a:cubicBezTo>
                      <a:cubicBezTo>
                        <a:pt x="546056" y="94285"/>
                        <a:pt x="681102" y="47839"/>
                        <a:pt x="782865" y="32571"/>
                      </a:cubicBezTo>
                      <a:cubicBezTo>
                        <a:pt x="884628" y="17303"/>
                        <a:pt x="985610" y="5428"/>
                        <a:pt x="1026159" y="-1"/>
                      </a:cubicBezTo>
                      <a:lnTo>
                        <a:pt x="1026159" y="-1"/>
                      </a:lnTo>
                    </a:path>
                  </a:pathLst>
                </a:custGeom>
                <a:ln w="28575">
                  <a:solidFill>
                    <a:schemeClr val="bg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36" name="Forma libre 135">
                  <a:extLst>
                    <a:ext uri="{FF2B5EF4-FFF2-40B4-BE49-F238E27FC236}">
                      <a16:creationId xmlns:a16="http://schemas.microsoft.com/office/drawing/2014/main" id="{516B0505-B49D-434E-9E6D-98255B3FCA6E}"/>
                    </a:ext>
                  </a:extLst>
                </p:cNvPr>
                <p:cNvSpPr/>
                <p:nvPr/>
              </p:nvSpPr>
              <p:spPr>
                <a:xfrm rot="20397017">
                  <a:off x="10023727" y="3212354"/>
                  <a:ext cx="696600" cy="366755"/>
                </a:xfrm>
                <a:custGeom>
                  <a:avLst/>
                  <a:gdLst>
                    <a:gd name="connsiteX0" fmla="*/ 0 w 1026160"/>
                    <a:gd name="connsiteY0" fmla="*/ 0 h 660400"/>
                    <a:gd name="connsiteX1" fmla="*/ 640080 w 1026160"/>
                    <a:gd name="connsiteY1" fmla="*/ 294640 h 660400"/>
                    <a:gd name="connsiteX2" fmla="*/ 812800 w 1026160"/>
                    <a:gd name="connsiteY2" fmla="*/ 528320 h 660400"/>
                    <a:gd name="connsiteX3" fmla="*/ 1026160 w 1026160"/>
                    <a:gd name="connsiteY3" fmla="*/ 660400 h 660400"/>
                    <a:gd name="connsiteX4" fmla="*/ 1026160 w 1026160"/>
                    <a:gd name="connsiteY4" fmla="*/ 660400 h 660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6160" h="660400">
                      <a:moveTo>
                        <a:pt x="0" y="0"/>
                      </a:moveTo>
                      <a:cubicBezTo>
                        <a:pt x="252306" y="103293"/>
                        <a:pt x="504613" y="206587"/>
                        <a:pt x="640080" y="294640"/>
                      </a:cubicBezTo>
                      <a:cubicBezTo>
                        <a:pt x="775547" y="382693"/>
                        <a:pt x="748453" y="467360"/>
                        <a:pt x="812800" y="528320"/>
                      </a:cubicBezTo>
                      <a:cubicBezTo>
                        <a:pt x="877147" y="589280"/>
                        <a:pt x="1026160" y="660400"/>
                        <a:pt x="1026160" y="660400"/>
                      </a:cubicBezTo>
                      <a:lnTo>
                        <a:pt x="1026160" y="660400"/>
                      </a:lnTo>
                    </a:path>
                  </a:pathLst>
                </a:custGeom>
                <a:ln w="28575">
                  <a:solidFill>
                    <a:schemeClr val="bg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158" name="Imagen 157">
                  <a:extLst>
                    <a:ext uri="{FF2B5EF4-FFF2-40B4-BE49-F238E27FC236}">
                      <a16:creationId xmlns:a16="http://schemas.microsoft.com/office/drawing/2014/main" id="{1BD766F3-877D-6D47-87A1-D967095741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5597750">
                  <a:off x="10506383" y="3328494"/>
                  <a:ext cx="739027" cy="383000"/>
                </a:xfrm>
                <a:prstGeom prst="rect">
                  <a:avLst/>
                </a:prstGeom>
              </p:spPr>
            </p:pic>
          </p:grpSp>
          <p:grpSp>
            <p:nvGrpSpPr>
              <p:cNvPr id="165" name="Grupo 164">
                <a:extLst>
                  <a:ext uri="{FF2B5EF4-FFF2-40B4-BE49-F238E27FC236}">
                    <a16:creationId xmlns:a16="http://schemas.microsoft.com/office/drawing/2014/main" id="{A3B8407E-8DDC-A141-835E-7AF9B3252E43}"/>
                  </a:ext>
                </a:extLst>
              </p:cNvPr>
              <p:cNvGrpSpPr/>
              <p:nvPr/>
            </p:nvGrpSpPr>
            <p:grpSpPr>
              <a:xfrm rot="10388442">
                <a:off x="11491755" y="3077162"/>
                <a:ext cx="1043670" cy="868103"/>
                <a:chOff x="10023727" y="3021404"/>
                <a:chExt cx="1043670" cy="868103"/>
              </a:xfrm>
            </p:grpSpPr>
            <p:sp>
              <p:nvSpPr>
                <p:cNvPr id="166" name="Forma libre 165">
                  <a:extLst>
                    <a:ext uri="{FF2B5EF4-FFF2-40B4-BE49-F238E27FC236}">
                      <a16:creationId xmlns:a16="http://schemas.microsoft.com/office/drawing/2014/main" id="{DCF21B47-1854-6C4A-91BB-EC961AB552EE}"/>
                    </a:ext>
                  </a:extLst>
                </p:cNvPr>
                <p:cNvSpPr/>
                <p:nvPr/>
              </p:nvSpPr>
              <p:spPr>
                <a:xfrm>
                  <a:off x="10042806" y="3021404"/>
                  <a:ext cx="696600" cy="366755"/>
                </a:xfrm>
                <a:custGeom>
                  <a:avLst/>
                  <a:gdLst>
                    <a:gd name="connsiteX0" fmla="*/ 0 w 1026160"/>
                    <a:gd name="connsiteY0" fmla="*/ 0 h 660400"/>
                    <a:gd name="connsiteX1" fmla="*/ 640080 w 1026160"/>
                    <a:gd name="connsiteY1" fmla="*/ 294640 h 660400"/>
                    <a:gd name="connsiteX2" fmla="*/ 812800 w 1026160"/>
                    <a:gd name="connsiteY2" fmla="*/ 528320 h 660400"/>
                    <a:gd name="connsiteX3" fmla="*/ 1026160 w 1026160"/>
                    <a:gd name="connsiteY3" fmla="*/ 660400 h 660400"/>
                    <a:gd name="connsiteX4" fmla="*/ 1026160 w 1026160"/>
                    <a:gd name="connsiteY4" fmla="*/ 660400 h 660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6160" h="660400">
                      <a:moveTo>
                        <a:pt x="0" y="0"/>
                      </a:moveTo>
                      <a:cubicBezTo>
                        <a:pt x="252306" y="103293"/>
                        <a:pt x="504613" y="206587"/>
                        <a:pt x="640080" y="294640"/>
                      </a:cubicBezTo>
                      <a:cubicBezTo>
                        <a:pt x="775547" y="382693"/>
                        <a:pt x="748453" y="467360"/>
                        <a:pt x="812800" y="528320"/>
                      </a:cubicBezTo>
                      <a:cubicBezTo>
                        <a:pt x="877147" y="589280"/>
                        <a:pt x="1026160" y="660400"/>
                        <a:pt x="1026160" y="660400"/>
                      </a:cubicBezTo>
                      <a:lnTo>
                        <a:pt x="1026160" y="660400"/>
                      </a:lnTo>
                    </a:path>
                  </a:pathLst>
                </a:custGeom>
                <a:ln w="28575">
                  <a:solidFill>
                    <a:schemeClr val="bg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7" name="Forma libre 166">
                  <a:extLst>
                    <a:ext uri="{FF2B5EF4-FFF2-40B4-BE49-F238E27FC236}">
                      <a16:creationId xmlns:a16="http://schemas.microsoft.com/office/drawing/2014/main" id="{B7EA2796-0C6D-8342-BEAB-A180D2ED5B94}"/>
                    </a:ext>
                  </a:extLst>
                </p:cNvPr>
                <p:cNvSpPr/>
                <p:nvPr/>
              </p:nvSpPr>
              <p:spPr>
                <a:xfrm rot="20091593">
                  <a:off x="10044348" y="3337904"/>
                  <a:ext cx="696600" cy="366755"/>
                </a:xfrm>
                <a:custGeom>
                  <a:avLst/>
                  <a:gdLst>
                    <a:gd name="connsiteX0" fmla="*/ 0 w 1026160"/>
                    <a:gd name="connsiteY0" fmla="*/ 0 h 660400"/>
                    <a:gd name="connsiteX1" fmla="*/ 640080 w 1026160"/>
                    <a:gd name="connsiteY1" fmla="*/ 294640 h 660400"/>
                    <a:gd name="connsiteX2" fmla="*/ 812800 w 1026160"/>
                    <a:gd name="connsiteY2" fmla="*/ 528320 h 660400"/>
                    <a:gd name="connsiteX3" fmla="*/ 1026160 w 1026160"/>
                    <a:gd name="connsiteY3" fmla="*/ 660400 h 660400"/>
                    <a:gd name="connsiteX4" fmla="*/ 1026160 w 1026160"/>
                    <a:gd name="connsiteY4" fmla="*/ 660400 h 660400"/>
                    <a:gd name="connsiteX0" fmla="*/ 0 w 1026160"/>
                    <a:gd name="connsiteY0" fmla="*/ 0 h 660400"/>
                    <a:gd name="connsiteX1" fmla="*/ 415580 w 1026160"/>
                    <a:gd name="connsiteY1" fmla="*/ 239756 h 660400"/>
                    <a:gd name="connsiteX2" fmla="*/ 812800 w 1026160"/>
                    <a:gd name="connsiteY2" fmla="*/ 528320 h 660400"/>
                    <a:gd name="connsiteX3" fmla="*/ 1026160 w 1026160"/>
                    <a:gd name="connsiteY3" fmla="*/ 660400 h 660400"/>
                    <a:gd name="connsiteX4" fmla="*/ 1026160 w 1026160"/>
                    <a:gd name="connsiteY4" fmla="*/ 660400 h 660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6160" h="660400">
                      <a:moveTo>
                        <a:pt x="0" y="0"/>
                      </a:moveTo>
                      <a:cubicBezTo>
                        <a:pt x="252306" y="103293"/>
                        <a:pt x="280113" y="151703"/>
                        <a:pt x="415580" y="239756"/>
                      </a:cubicBezTo>
                      <a:cubicBezTo>
                        <a:pt x="551047" y="327809"/>
                        <a:pt x="711037" y="458213"/>
                        <a:pt x="812800" y="528320"/>
                      </a:cubicBezTo>
                      <a:cubicBezTo>
                        <a:pt x="914563" y="598427"/>
                        <a:pt x="1026160" y="660400"/>
                        <a:pt x="1026160" y="660400"/>
                      </a:cubicBezTo>
                      <a:lnTo>
                        <a:pt x="1026160" y="660400"/>
                      </a:lnTo>
                    </a:path>
                  </a:pathLst>
                </a:custGeom>
                <a:ln w="28575">
                  <a:solidFill>
                    <a:schemeClr val="bg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8" name="Forma libre 167">
                  <a:extLst>
                    <a:ext uri="{FF2B5EF4-FFF2-40B4-BE49-F238E27FC236}">
                      <a16:creationId xmlns:a16="http://schemas.microsoft.com/office/drawing/2014/main" id="{9C481D10-441B-4747-BEA1-8D5AE2887081}"/>
                    </a:ext>
                  </a:extLst>
                </p:cNvPr>
                <p:cNvSpPr/>
                <p:nvPr/>
              </p:nvSpPr>
              <p:spPr>
                <a:xfrm>
                  <a:off x="10052334" y="3649427"/>
                  <a:ext cx="696600" cy="52166"/>
                </a:xfrm>
                <a:custGeom>
                  <a:avLst/>
                  <a:gdLst>
                    <a:gd name="connsiteX0" fmla="*/ 0 w 1026160"/>
                    <a:gd name="connsiteY0" fmla="*/ 0 h 660400"/>
                    <a:gd name="connsiteX1" fmla="*/ 640080 w 1026160"/>
                    <a:gd name="connsiteY1" fmla="*/ 294640 h 660400"/>
                    <a:gd name="connsiteX2" fmla="*/ 812800 w 1026160"/>
                    <a:gd name="connsiteY2" fmla="*/ 528320 h 660400"/>
                    <a:gd name="connsiteX3" fmla="*/ 1026160 w 1026160"/>
                    <a:gd name="connsiteY3" fmla="*/ 660400 h 660400"/>
                    <a:gd name="connsiteX4" fmla="*/ 1026160 w 1026160"/>
                    <a:gd name="connsiteY4" fmla="*/ 660400 h 660400"/>
                    <a:gd name="connsiteX0" fmla="*/ 0 w 1026160"/>
                    <a:gd name="connsiteY0" fmla="*/ 0 h 660400"/>
                    <a:gd name="connsiteX1" fmla="*/ 400613 w 1026160"/>
                    <a:gd name="connsiteY1" fmla="*/ 367818 h 660400"/>
                    <a:gd name="connsiteX2" fmla="*/ 812800 w 1026160"/>
                    <a:gd name="connsiteY2" fmla="*/ 528320 h 660400"/>
                    <a:gd name="connsiteX3" fmla="*/ 1026160 w 1026160"/>
                    <a:gd name="connsiteY3" fmla="*/ 660400 h 660400"/>
                    <a:gd name="connsiteX4" fmla="*/ 1026160 w 1026160"/>
                    <a:gd name="connsiteY4" fmla="*/ 660400 h 660400"/>
                    <a:gd name="connsiteX0" fmla="*/ 0 w 1145893"/>
                    <a:gd name="connsiteY0" fmla="*/ 293159 h 311226"/>
                    <a:gd name="connsiteX1" fmla="*/ 520346 w 1145893"/>
                    <a:gd name="connsiteY1" fmla="*/ 2369 h 311226"/>
                    <a:gd name="connsiteX2" fmla="*/ 932533 w 1145893"/>
                    <a:gd name="connsiteY2" fmla="*/ 162871 h 311226"/>
                    <a:gd name="connsiteX3" fmla="*/ 1145893 w 1145893"/>
                    <a:gd name="connsiteY3" fmla="*/ 294951 h 311226"/>
                    <a:gd name="connsiteX4" fmla="*/ 1145893 w 1145893"/>
                    <a:gd name="connsiteY4" fmla="*/ 294951 h 311226"/>
                    <a:gd name="connsiteX0" fmla="*/ 0 w 1145893"/>
                    <a:gd name="connsiteY0" fmla="*/ 130360 h 176848"/>
                    <a:gd name="connsiteX1" fmla="*/ 535313 w 1145893"/>
                    <a:gd name="connsiteY1" fmla="*/ 113991 h 176848"/>
                    <a:gd name="connsiteX2" fmla="*/ 932533 w 1145893"/>
                    <a:gd name="connsiteY2" fmla="*/ 72 h 176848"/>
                    <a:gd name="connsiteX3" fmla="*/ 1145893 w 1145893"/>
                    <a:gd name="connsiteY3" fmla="*/ 132152 h 176848"/>
                    <a:gd name="connsiteX4" fmla="*/ 1145893 w 1145893"/>
                    <a:gd name="connsiteY4" fmla="*/ 132152 h 176848"/>
                    <a:gd name="connsiteX0" fmla="*/ 0 w 1145893"/>
                    <a:gd name="connsiteY0" fmla="*/ 16560 h 57508"/>
                    <a:gd name="connsiteX1" fmla="*/ 535313 w 1145893"/>
                    <a:gd name="connsiteY1" fmla="*/ 191 h 57508"/>
                    <a:gd name="connsiteX2" fmla="*/ 902599 w 1145893"/>
                    <a:gd name="connsiteY2" fmla="*/ 50924 h 57508"/>
                    <a:gd name="connsiteX3" fmla="*/ 1145893 w 1145893"/>
                    <a:gd name="connsiteY3" fmla="*/ 18352 h 57508"/>
                    <a:gd name="connsiteX4" fmla="*/ 1145893 w 1145893"/>
                    <a:gd name="connsiteY4" fmla="*/ 18352 h 57508"/>
                    <a:gd name="connsiteX0" fmla="*/ 0 w 1145893"/>
                    <a:gd name="connsiteY0" fmla="*/ -1 h 93858"/>
                    <a:gd name="connsiteX1" fmla="*/ 535313 w 1145893"/>
                    <a:gd name="connsiteY1" fmla="*/ 93399 h 93858"/>
                    <a:gd name="connsiteX2" fmla="*/ 902599 w 1145893"/>
                    <a:gd name="connsiteY2" fmla="*/ 34363 h 93858"/>
                    <a:gd name="connsiteX3" fmla="*/ 1145893 w 1145893"/>
                    <a:gd name="connsiteY3" fmla="*/ 1791 h 93858"/>
                    <a:gd name="connsiteX4" fmla="*/ 1145893 w 1145893"/>
                    <a:gd name="connsiteY4" fmla="*/ 1791 h 93858"/>
                    <a:gd name="connsiteX0" fmla="*/ 0 w 1100993"/>
                    <a:gd name="connsiteY0" fmla="*/ 16501 h 93934"/>
                    <a:gd name="connsiteX1" fmla="*/ 490413 w 1100993"/>
                    <a:gd name="connsiteY1" fmla="*/ 91607 h 93934"/>
                    <a:gd name="connsiteX2" fmla="*/ 857699 w 1100993"/>
                    <a:gd name="connsiteY2" fmla="*/ 32571 h 93934"/>
                    <a:gd name="connsiteX3" fmla="*/ 1100993 w 1100993"/>
                    <a:gd name="connsiteY3" fmla="*/ -1 h 93934"/>
                    <a:gd name="connsiteX4" fmla="*/ 1100993 w 1100993"/>
                    <a:gd name="connsiteY4" fmla="*/ -1 h 93934"/>
                    <a:gd name="connsiteX0" fmla="*/ 0 w 1041126"/>
                    <a:gd name="connsiteY0" fmla="*/ 16503 h 93934"/>
                    <a:gd name="connsiteX1" fmla="*/ 430546 w 1041126"/>
                    <a:gd name="connsiteY1" fmla="*/ 91609 h 93934"/>
                    <a:gd name="connsiteX2" fmla="*/ 797832 w 1041126"/>
                    <a:gd name="connsiteY2" fmla="*/ 32573 h 93934"/>
                    <a:gd name="connsiteX3" fmla="*/ 1041126 w 1041126"/>
                    <a:gd name="connsiteY3" fmla="*/ 1 h 93934"/>
                    <a:gd name="connsiteX4" fmla="*/ 1041126 w 1041126"/>
                    <a:gd name="connsiteY4" fmla="*/ 1 h 93934"/>
                    <a:gd name="connsiteX0" fmla="*/ 0 w 1026159"/>
                    <a:gd name="connsiteY0" fmla="*/ 16501 h 93934"/>
                    <a:gd name="connsiteX1" fmla="*/ 415579 w 1026159"/>
                    <a:gd name="connsiteY1" fmla="*/ 91607 h 93934"/>
                    <a:gd name="connsiteX2" fmla="*/ 782865 w 1026159"/>
                    <a:gd name="connsiteY2" fmla="*/ 32571 h 93934"/>
                    <a:gd name="connsiteX3" fmla="*/ 1026159 w 1026159"/>
                    <a:gd name="connsiteY3" fmla="*/ -1 h 93934"/>
                    <a:gd name="connsiteX4" fmla="*/ 1026159 w 1026159"/>
                    <a:gd name="connsiteY4" fmla="*/ -1 h 93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6159" h="93934">
                      <a:moveTo>
                        <a:pt x="0" y="16501"/>
                      </a:moveTo>
                      <a:cubicBezTo>
                        <a:pt x="252306" y="119794"/>
                        <a:pt x="285102" y="88929"/>
                        <a:pt x="415579" y="91607"/>
                      </a:cubicBezTo>
                      <a:cubicBezTo>
                        <a:pt x="546056" y="94285"/>
                        <a:pt x="681102" y="47839"/>
                        <a:pt x="782865" y="32571"/>
                      </a:cubicBezTo>
                      <a:cubicBezTo>
                        <a:pt x="884628" y="17303"/>
                        <a:pt x="985610" y="5428"/>
                        <a:pt x="1026159" y="-1"/>
                      </a:cubicBezTo>
                      <a:lnTo>
                        <a:pt x="1026159" y="-1"/>
                      </a:lnTo>
                    </a:path>
                  </a:pathLst>
                </a:custGeom>
                <a:ln w="28575">
                  <a:solidFill>
                    <a:schemeClr val="bg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9" name="Forma libre 168">
                  <a:extLst>
                    <a:ext uri="{FF2B5EF4-FFF2-40B4-BE49-F238E27FC236}">
                      <a16:creationId xmlns:a16="http://schemas.microsoft.com/office/drawing/2014/main" id="{D23884A4-9498-574A-A431-40A00BAA1A47}"/>
                    </a:ext>
                  </a:extLst>
                </p:cNvPr>
                <p:cNvSpPr/>
                <p:nvPr/>
              </p:nvSpPr>
              <p:spPr>
                <a:xfrm rot="20397017">
                  <a:off x="10023727" y="3212354"/>
                  <a:ext cx="696600" cy="366755"/>
                </a:xfrm>
                <a:custGeom>
                  <a:avLst/>
                  <a:gdLst>
                    <a:gd name="connsiteX0" fmla="*/ 0 w 1026160"/>
                    <a:gd name="connsiteY0" fmla="*/ 0 h 660400"/>
                    <a:gd name="connsiteX1" fmla="*/ 640080 w 1026160"/>
                    <a:gd name="connsiteY1" fmla="*/ 294640 h 660400"/>
                    <a:gd name="connsiteX2" fmla="*/ 812800 w 1026160"/>
                    <a:gd name="connsiteY2" fmla="*/ 528320 h 660400"/>
                    <a:gd name="connsiteX3" fmla="*/ 1026160 w 1026160"/>
                    <a:gd name="connsiteY3" fmla="*/ 660400 h 660400"/>
                    <a:gd name="connsiteX4" fmla="*/ 1026160 w 1026160"/>
                    <a:gd name="connsiteY4" fmla="*/ 660400 h 660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6160" h="660400">
                      <a:moveTo>
                        <a:pt x="0" y="0"/>
                      </a:moveTo>
                      <a:cubicBezTo>
                        <a:pt x="252306" y="103293"/>
                        <a:pt x="504613" y="206587"/>
                        <a:pt x="640080" y="294640"/>
                      </a:cubicBezTo>
                      <a:cubicBezTo>
                        <a:pt x="775547" y="382693"/>
                        <a:pt x="748453" y="467360"/>
                        <a:pt x="812800" y="528320"/>
                      </a:cubicBezTo>
                      <a:cubicBezTo>
                        <a:pt x="877147" y="589280"/>
                        <a:pt x="1026160" y="660400"/>
                        <a:pt x="1026160" y="660400"/>
                      </a:cubicBezTo>
                      <a:lnTo>
                        <a:pt x="1026160" y="660400"/>
                      </a:lnTo>
                    </a:path>
                  </a:pathLst>
                </a:custGeom>
                <a:ln w="28575">
                  <a:solidFill>
                    <a:schemeClr val="bg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170" name="Imagen 169">
                  <a:extLst>
                    <a:ext uri="{FF2B5EF4-FFF2-40B4-BE49-F238E27FC236}">
                      <a16:creationId xmlns:a16="http://schemas.microsoft.com/office/drawing/2014/main" id="{26602AAB-3453-A24E-88D5-04679F02E6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5597750">
                  <a:off x="10506383" y="3328494"/>
                  <a:ext cx="739027" cy="383000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Arco 19">
              <a:extLst>
                <a:ext uri="{FF2B5EF4-FFF2-40B4-BE49-F238E27FC236}">
                  <a16:creationId xmlns:a16="http://schemas.microsoft.com/office/drawing/2014/main" id="{60FE5823-EA32-374B-99A1-0595E766F573}"/>
                </a:ext>
              </a:extLst>
            </p:cNvPr>
            <p:cNvSpPr/>
            <p:nvPr/>
          </p:nvSpPr>
          <p:spPr>
            <a:xfrm>
              <a:off x="2069080" y="2093846"/>
              <a:ext cx="7190677" cy="2319824"/>
            </a:xfrm>
            <a:prstGeom prst="arc">
              <a:avLst>
                <a:gd name="adj1" fmla="val 16413635"/>
                <a:gd name="adj2" fmla="val 21360525"/>
              </a:avLst>
            </a:prstGeom>
            <a:noFill/>
            <a:ln w="44450" cap="flat">
              <a:solidFill>
                <a:srgbClr val="009193"/>
              </a:solidFill>
              <a:headEnd type="none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lt1"/>
                </a:solidFill>
              </a:endParaRPr>
            </a:p>
          </p:txBody>
        </p:sp>
        <p:sp>
          <p:nvSpPr>
            <p:cNvPr id="153" name="Arco 152">
              <a:extLst>
                <a:ext uri="{FF2B5EF4-FFF2-40B4-BE49-F238E27FC236}">
                  <a16:creationId xmlns:a16="http://schemas.microsoft.com/office/drawing/2014/main" id="{8EB0832F-F7B8-2740-A3B4-B4F5DD9533A3}"/>
                </a:ext>
              </a:extLst>
            </p:cNvPr>
            <p:cNvSpPr/>
            <p:nvPr/>
          </p:nvSpPr>
          <p:spPr>
            <a:xfrm flipV="1">
              <a:off x="2172470" y="3043093"/>
              <a:ext cx="7190677" cy="2319824"/>
            </a:xfrm>
            <a:prstGeom prst="arc">
              <a:avLst>
                <a:gd name="adj1" fmla="val 18771969"/>
                <a:gd name="adj2" fmla="val 21120527"/>
              </a:avLst>
            </a:prstGeom>
            <a:noFill/>
            <a:ln w="44450" cap="flat">
              <a:solidFill>
                <a:srgbClr val="009193"/>
              </a:solidFill>
              <a:headEnd type="none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061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26</Words>
  <Application>Microsoft Office PowerPoint</Application>
  <PresentationFormat>Panorámica</PresentationFormat>
  <Paragraphs>22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Gomez Hernandez</dc:creator>
  <cp:lastModifiedBy>Almu</cp:lastModifiedBy>
  <cp:revision>6</cp:revision>
  <dcterms:created xsi:type="dcterms:W3CDTF">2020-04-06T12:14:12Z</dcterms:created>
  <dcterms:modified xsi:type="dcterms:W3CDTF">2020-04-07T08:38:32Z</dcterms:modified>
</cp:coreProperties>
</file>