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6669088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72" y="-60"/>
      </p:cViewPr>
      <p:guideLst>
        <p:guide orient="horz" pos="2880"/>
        <p:guide pos="2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421B-D7C1-45DF-86CE-7829832BFE18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78038" y="1241425"/>
            <a:ext cx="25130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D988F-D71C-4F9F-961B-4C0A98762056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75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D988F-D71C-4F9F-961B-4C0A9876205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86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4A1A3B0-9110-4F8A-8388-8486AF650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84E5E415-0D98-435D-AC52-B98FBB91F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792252F-AAD5-413A-AD12-2D20CA10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8A3D302-B5A7-49AD-B8E5-C1D4F4CA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30F94FE-2D4B-4087-A065-8923988F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343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43EDC49-69E8-477F-9C8C-69DDE07B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934896AB-7DEA-475B-9EC3-E12678D7F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8C7CFF7-EFEF-482D-9B85-EF4B21BF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45BBC63-9E7F-419A-8F03-992359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9A36CD3-8829-45C8-BBF2-D37BF5F3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4141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5891D5CA-1451-4898-846D-DD1860043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8643D4F7-7D59-4E68-9DEB-8827F069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75A4306-6DFE-4AFA-9F01-786435DB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4F5F27D-E2F7-4AFD-8524-6C5F815E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A65C876-D9D1-4F99-86D2-6122E4C6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5379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A4C97C5-E15B-4C6E-BFF8-B056450F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F73E7C1D-5C3D-4484-94CB-73545B3F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6624C8A-CAF8-42C8-AF3F-0BC7390D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B1E1160-B968-4E31-B78E-872547E9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1E7CF2D-404F-47C6-AB59-5BDFB66F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183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999F15F-037C-4852-A4A8-6476805A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82DE2F87-FC69-43D5-B53A-C37D07394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27D98E9-D74D-4091-86F8-E76469D2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FF773D2-AF90-475F-A49B-2DCCBAB9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467994E-0C71-4E31-996B-42F9D404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5496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BF71A81-1E2F-434D-8D2B-611D41A6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203A401-29BB-4480-907B-CC4CE2516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050193F0-FF3D-4C96-B2FE-025A9F4E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A5257C56-8B7F-42DE-9B14-5A701558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222D402-B39A-485C-85C4-9FA6322F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8B193FF-A4BC-4BA6-9E6B-3AC787AD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7216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8192A88-C0A8-426A-9E09-6FC0E2B2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8091CA68-070B-4D0C-B2FA-8E41952B0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30E58D7C-55BE-4ECE-B94C-50AD1E56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AB213739-71C6-465F-A9E9-C231CC9C8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CE2A54B9-8DF8-476A-934C-013CEFD40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47D48D85-4B54-430A-835A-07D9F42A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C19CADB2-0620-4DDD-ADE3-D4C42366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CF7D2363-1556-4A0E-B23F-CE911FBE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4150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56FD93E-9A3B-4B65-81D1-777DBA14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C51EB370-F14E-4971-840A-9D5609D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627E638D-93B4-4D90-AA59-AA4A2353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AA2D47C7-AA15-482B-B679-36064EF7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4129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041CC6D8-5912-4909-BB00-3E0172FF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BC294A56-D2CE-49B6-8496-C4278B2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31EE65CD-FEA8-453A-9F52-4D297E01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329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3D2AED2-C6C5-4899-BB03-96E4E4E5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341A591-3262-42BC-B023-880FEEB1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1F9422C3-3CA9-483F-B730-BC9D73AAB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2D83162-64D7-4748-801D-6704B314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18BB6F4-B42E-4122-A037-11277F45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A0B8FD51-BACC-410C-96D4-87F0C494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2014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20E915A-9263-4303-BEF3-58FF85C9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E98826F-FF81-4A67-BE4E-B64D4BE46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9B7B1C50-AFF1-406A-B21B-808E0B87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3C888F5-2D07-4B70-B696-059C3C9D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3971F86E-6BD7-41FE-A151-7E4F839E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3FA0D25-E584-4044-83BC-6381AE69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6494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6B98BF7B-20A6-4499-A888-AE99ED2F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9D80F76-CEAB-4FA7-B546-AC604DE6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A9E1CBA-106A-4DE3-9432-9E6AB6592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8B0B-8C22-40BA-B90D-BFE003FD47DD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E6B5680-879A-4D2B-B1FC-5820CB6C3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F1A9F79-D6F0-4F02-A50D-1A5FBD1BF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EB1D-CAF8-45BE-A729-E6F2022A640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7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50" rtl="0" eaLnBrk="1" latinLnBrk="1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03CFA082-CD14-427B-9949-88293B32A465}"/>
              </a:ext>
            </a:extLst>
          </p:cNvPr>
          <p:cNvSpPr/>
          <p:nvPr/>
        </p:nvSpPr>
        <p:spPr>
          <a:xfrm>
            <a:off x="-13944" y="3275856"/>
            <a:ext cx="6858000" cy="58681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CB4D0E41-071C-4A57-9513-EC41371EBDA7}"/>
              </a:ext>
            </a:extLst>
          </p:cNvPr>
          <p:cNvSpPr/>
          <p:nvPr/>
        </p:nvSpPr>
        <p:spPr>
          <a:xfrm>
            <a:off x="-42454" y="1"/>
            <a:ext cx="6900454" cy="3275855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2090" y="3275856"/>
            <a:ext cx="6433820" cy="5868144"/>
          </a:xfrm>
        </p:spPr>
        <p:txBody>
          <a:bodyPr>
            <a:noAutofit/>
          </a:bodyPr>
          <a:lstStyle/>
          <a:p>
            <a:pPr algn="l"/>
            <a:endParaRPr lang="en-US" altLang="ko-KR" sz="1000" b="1" dirty="0" smtClean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1.</a:t>
            </a:r>
            <a:r>
              <a:rPr lang="en-US" altLang="ko-KR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Ceremonia 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de </a:t>
            </a:r>
            <a:r>
              <a:rPr lang="en-US" altLang="ko-KR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Inauguración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y </a:t>
            </a:r>
            <a:r>
              <a:rPr lang="en-US" altLang="ko-KR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conferencia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a cargo del Sr. </a:t>
            </a:r>
            <a:r>
              <a:rPr lang="en-US" altLang="ko-KR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Embajador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de </a:t>
            </a:r>
            <a:r>
              <a:rPr lang="en-US" altLang="ko-KR" sz="1000" b="1" dirty="0" err="1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Corea</a:t>
            </a:r>
            <a:r>
              <a:rPr lang="en-US" altLang="ko-KR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000" b="1" dirty="0" err="1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Bahk</a:t>
            </a:r>
            <a:r>
              <a:rPr lang="en-US" altLang="ko-KR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000" b="1" dirty="0" err="1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Sahnghoon</a:t>
            </a:r>
            <a:endParaRPr lang="en-US" altLang="ko-KR" sz="1000" b="1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</a:t>
            </a:r>
            <a:r>
              <a:rPr lang="es-E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Fecha y hora: martes 3, </a:t>
            </a:r>
            <a:r>
              <a:rPr lang="es-ES" altLang="ko-KR" sz="1000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10:00</a:t>
            </a:r>
            <a:endParaRPr lang="es-ES" altLang="ko-KR" sz="1000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s-E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Lugar: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Aula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Magna, Palacio de Anaya</a:t>
            </a:r>
            <a:endParaRPr lang="en-US" altLang="ko-K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2. </a:t>
            </a:r>
            <a:r>
              <a:rPr lang="en-US" altLang="ko-KR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Ciclo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de cine </a:t>
            </a:r>
            <a:r>
              <a:rPr lang="en-US" altLang="ko-KR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coreano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: 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“</a:t>
            </a:r>
            <a:r>
              <a:rPr lang="es-ES" altLang="en-US" sz="1000" b="1" dirty="0" err="1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Memories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of </a:t>
            </a:r>
            <a:r>
              <a:rPr lang="es-ES" altLang="en-US" sz="1000" b="1" dirty="0" err="1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Murder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”</a:t>
            </a:r>
            <a:r>
              <a:rPr lang="en-US" altLang="es-E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es-E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(Bong Joon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-</a:t>
            </a:r>
            <a:r>
              <a:rPr lang="en-US" altLang="es-E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ho)</a:t>
            </a:r>
            <a:endParaRPr lang="en-US" altLang="ko-KR" sz="1000" b="1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Fecha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y hora: martes</a:t>
            </a:r>
            <a:r>
              <a:rPr lang="es-ES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3,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20:00</a:t>
            </a:r>
            <a:endParaRPr lang="en-US" altLang="ko-K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Lugar: Sala de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exposiciones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, Casa de las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Conchas</a:t>
            </a:r>
            <a:endParaRPr lang="en-US" altLang="ko-K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3.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Presentación del libro, “Historia del Arte de Corea”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a cargo de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</a:p>
          <a:p>
            <a:pPr algn="l"/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las 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Prof.</a:t>
            </a:r>
            <a:r>
              <a:rPr lang="es-ES" sz="1200" baseline="30000" dirty="0" smtClean="0">
                <a:solidFill>
                  <a:schemeClr val="bg1"/>
                </a:solidFill>
                <a:effectLst/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as</a:t>
            </a:r>
            <a:r>
              <a:rPr lang="es-ES" altLang="en-US" sz="1400" b="1" dirty="0" smtClean="0">
                <a:solidFill>
                  <a:schemeClr val="bg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Clara Colinas 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Marcos y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Nuria Bravo Delgado</a:t>
            </a:r>
            <a:endParaRPr lang="en-US" altLang="ko-KR" sz="1000" b="1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Fecha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y hora: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miércoles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4, 10:00-11:00</a:t>
            </a:r>
          </a:p>
          <a:p>
            <a:pPr algn="l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Lugar: Aula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Minor, </a:t>
            </a:r>
            <a:r>
              <a:rPr lang="en-US" altLang="ko-KR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Anayita</a:t>
            </a:r>
            <a:endParaRPr lang="en-US" altLang="ko-K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4. 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Charla sobre  el cine coreano y Hong </a:t>
            </a:r>
            <a:r>
              <a:rPr lang="es-ES" altLang="en-US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Sangsoo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a cargo del Prof. Pedro Serra </a:t>
            </a:r>
          </a:p>
          <a:p>
            <a:pPr algn="l"/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    y proyección de la 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película “Lo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tuyo y 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tú”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(Hong </a:t>
            </a:r>
            <a:r>
              <a:rPr lang="es-ES" altLang="en-US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Sangsoo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)</a:t>
            </a:r>
          </a:p>
          <a:p>
            <a:pPr algn="l"/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   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Fecha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y hora: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miércoles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4, </a:t>
            </a:r>
            <a:r>
              <a:rPr lang="en-US" altLang="ko-K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20:00</a:t>
            </a:r>
            <a:endParaRPr lang="en-US" altLang="ko-K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    Lugar: Sala de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exposiciones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, Casa de las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Conchas</a:t>
            </a:r>
            <a:endParaRPr lang="en-US" altLang="ko-K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5. </a:t>
            </a:r>
            <a:r>
              <a:rPr lang="en-US" altLang="ko-KR" sz="1000" b="1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Concurso</a:t>
            </a:r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de </a:t>
            </a:r>
            <a:r>
              <a:rPr lang="en-US" altLang="ko-KR" sz="1000" b="1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oratoria</a:t>
            </a:r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: “</a:t>
            </a:r>
            <a:r>
              <a:rPr lang="en-US" altLang="ko-KR" sz="1000" b="1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Hablemos</a:t>
            </a:r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000" b="1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en</a:t>
            </a:r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000" b="1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coreano</a:t>
            </a:r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”</a:t>
            </a:r>
          </a:p>
          <a:p>
            <a:pPr lvl="0" algn="l"/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 </a:t>
            </a:r>
            <a:r>
              <a:rPr lang="en-US" altLang="ko-KR" sz="1000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Fecha</a:t>
            </a:r>
            <a:r>
              <a:rPr lang="en-US" altLang="ko-KR" sz="1000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y hora: </a:t>
            </a:r>
            <a:r>
              <a:rPr lang="en-US" altLang="ko-KR" sz="1000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jueves</a:t>
            </a:r>
            <a:r>
              <a:rPr lang="en-US" altLang="ko-KR" sz="1000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5, </a:t>
            </a:r>
            <a:r>
              <a:rPr lang="en-US" altLang="ko-KR" sz="1000" dirty="0" smtClean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15:00-16:00</a:t>
            </a:r>
            <a:endParaRPr lang="en-US" altLang="ko-KR" sz="1000" dirty="0">
              <a:solidFill>
                <a:prstClr val="white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lvl="0" algn="l"/>
            <a:r>
              <a:rPr lang="en-US" altLang="ko-KR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 Lugar: Palacio de Anaya, P1</a:t>
            </a:r>
          </a:p>
          <a:p>
            <a:pPr lvl="0" algn="l"/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6. </a:t>
            </a:r>
            <a:r>
              <a:rPr lang="en-US" altLang="ko-KR" sz="1000" b="1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Actuaciones</a:t>
            </a:r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: </a:t>
            </a:r>
            <a:r>
              <a:rPr lang="en-US" altLang="ko-KR" sz="1000" b="1" dirty="0" err="1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bailes</a:t>
            </a:r>
            <a:r>
              <a:rPr lang="en-US" altLang="ko-KR" sz="1000" b="1" dirty="0">
                <a:solidFill>
                  <a:prstClr val="white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y canciones de K-Pop </a:t>
            </a:r>
          </a:p>
          <a:p>
            <a:pPr lvl="0" algn="l"/>
            <a:r>
              <a:rPr lang="en-US" altLang="ko-KR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 </a:t>
            </a:r>
            <a:r>
              <a:rPr lang="en-US" altLang="ko-KR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Fecha</a:t>
            </a:r>
            <a:r>
              <a:rPr lang="en-US" altLang="ko-KR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y Hora: </a:t>
            </a:r>
            <a:r>
              <a:rPr lang="en-US" altLang="ko-KR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jueves</a:t>
            </a:r>
            <a:r>
              <a:rPr lang="en-US" altLang="ko-KR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5, </a:t>
            </a:r>
            <a:r>
              <a:rPr lang="en-US" altLang="ko-KR" sz="1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16:00-18:00</a:t>
            </a:r>
            <a:endParaRPr lang="en-US" altLang="ko-KR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lvl="0" algn="l"/>
            <a:r>
              <a:rPr lang="en-US" altLang="ko-KR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 Lugar: Palacio de Anaya, P1    </a:t>
            </a:r>
          </a:p>
          <a:p>
            <a:pPr algn="l"/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7. 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Fiesta de </a:t>
            </a:r>
            <a:r>
              <a:rPr lang="en-US" altLang="ko-KR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gastronomía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coreana</a:t>
            </a:r>
            <a:endParaRPr lang="en-US" altLang="ko-KR" sz="1000" b="1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</a:t>
            </a:r>
            <a:r>
              <a:rPr lang="en-US" altLang="ko-KR" sz="1000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Fecha</a:t>
            </a:r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y Hora:  </a:t>
            </a:r>
            <a:r>
              <a:rPr lang="en-US" altLang="ko-KR" sz="1000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viernes</a:t>
            </a:r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6, 14:00h. </a:t>
            </a:r>
          </a:p>
          <a:p>
            <a:pPr lvl="0" algn="l"/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 Lugar: Patio de la </a:t>
            </a:r>
            <a:r>
              <a:rPr lang="en-US" altLang="ko-KR" sz="1000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Hospedería</a:t>
            </a:r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de Anaya</a:t>
            </a:r>
          </a:p>
          <a:p>
            <a:pPr algn="l"/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8</a:t>
            </a:r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.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Ciclo de cine coreano: </a:t>
            </a:r>
            <a:r>
              <a:rPr lang="es-ES" altLang="en-US" sz="1000" b="1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“El extraño”  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(</a:t>
            </a:r>
            <a:r>
              <a:rPr lang="es-ES" altLang="en-US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Na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Hong-</a:t>
            </a:r>
            <a:r>
              <a:rPr lang="es-ES" altLang="en-US" sz="1000" b="1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jin</a:t>
            </a:r>
            <a:r>
              <a:rPr lang="es-ES" altLang="en-US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)</a:t>
            </a:r>
          </a:p>
          <a:p>
            <a:pPr algn="l"/>
            <a:r>
              <a:rPr lang="en-US" altLang="ko-KR" sz="1000" b="1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   </a:t>
            </a:r>
            <a:r>
              <a:rPr lang="en-US" altLang="ko-KR" sz="1000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Fecha</a:t>
            </a:r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y Hora:  </a:t>
            </a:r>
            <a:r>
              <a:rPr lang="en-US" altLang="ko-KR" sz="1000" dirty="0" err="1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viernes</a:t>
            </a:r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6, </a:t>
            </a:r>
            <a:r>
              <a:rPr lang="es-ES" altLang="en-US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20</a:t>
            </a:r>
            <a:r>
              <a:rPr lang="en-US" altLang="ko-KR" sz="1000" dirty="0" smtClean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:00 </a:t>
            </a:r>
            <a:endParaRPr lang="en-US" altLang="ko-KR" sz="1000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lvl="0" algn="l"/>
            <a:r>
              <a:rPr lang="en-US" altLang="ko-KR" sz="10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    Lugar: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Sala de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exposiciones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, Casa de las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  <a:sym typeface="+mn-ea"/>
              </a:rPr>
              <a:t>Conchas</a:t>
            </a:r>
            <a:endParaRPr lang="en-US" altLang="ko-KR" sz="1000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lvl="0" algn="l"/>
            <a:endParaRPr lang="en-US" altLang="ko-KR" sz="1000" dirty="0">
              <a:solidFill>
                <a:schemeClr val="bg1"/>
              </a:solidFill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l"/>
            <a:r>
              <a:rPr lang="en-US" altLang="ko-KR" sz="900" dirty="0">
                <a:solidFill>
                  <a:schemeClr val="bg1"/>
                </a:solidFill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</a:p>
          <a:p>
            <a:pPr algn="l"/>
            <a:r>
              <a:rPr lang="ko-KR" altLang="en-US" sz="8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  </a:t>
            </a:r>
          </a:p>
          <a:p>
            <a:pPr algn="l"/>
            <a:endParaRPr lang="ko-KR" altLang="en-US" sz="1000" dirty="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5630D42-7494-4A2F-94B3-8D1984C6C664}"/>
              </a:ext>
            </a:extLst>
          </p:cNvPr>
          <p:cNvSpPr txBox="1"/>
          <p:nvPr/>
        </p:nvSpPr>
        <p:spPr>
          <a:xfrm>
            <a:off x="1193616" y="2198639"/>
            <a:ext cx="45254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Semana</a:t>
            </a:r>
            <a:r>
              <a:rPr lang="en-US" altLang="ko-KR" sz="3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Cultural </a:t>
            </a:r>
            <a:r>
              <a:rPr lang="en-US" altLang="ko-KR" sz="3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Coreana</a:t>
            </a:r>
            <a:endParaRPr lang="en-US" altLang="ko-KR" sz="3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en-US" altLang="ko-KR" sz="18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Facultad</a:t>
            </a:r>
            <a:r>
              <a:rPr lang="en-US" altLang="ko-KR" sz="1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de </a:t>
            </a:r>
            <a:r>
              <a:rPr lang="en-US" altLang="ko-KR" sz="18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Filología</a:t>
            </a:r>
            <a:endParaRPr lang="en-US" altLang="ko-KR" sz="1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r>
              <a:rPr lang="en-US" altLang="ko-KR" sz="1800" b="1" cap="none" spc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Del 3 al </a:t>
            </a:r>
            <a:r>
              <a:rPr lang="en-US" altLang="ko-KR" sz="1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6</a:t>
            </a:r>
            <a:r>
              <a:rPr lang="en-US" altLang="ko-KR" sz="1800" b="1" cap="none" spc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de mayo de 2022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7C94A7EB-1A45-43E5-B718-04EFF43ABD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367" b="-6290"/>
          <a:stretch/>
        </p:blipFill>
        <p:spPr>
          <a:xfrm>
            <a:off x="4509120" y="8538847"/>
            <a:ext cx="504056" cy="55779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C7D0C8CF-A11F-47EB-A30B-FAC3866DD7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r="64929"/>
          <a:stretch/>
        </p:blipFill>
        <p:spPr>
          <a:xfrm>
            <a:off x="5135157" y="8656120"/>
            <a:ext cx="407498" cy="3514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54ACC2B7-E71E-4778-951E-5E062273E2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00" t="50000" r="71000" b="29467"/>
          <a:stretch/>
        </p:blipFill>
        <p:spPr>
          <a:xfrm>
            <a:off x="5719048" y="8653019"/>
            <a:ext cx="407498" cy="351434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="" xmlns:a16="http://schemas.microsoft.com/office/drawing/2014/main" id="{A5BAAEED-F07D-437E-911B-BACE478159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37" y="8618532"/>
            <a:ext cx="483353" cy="428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298</Words>
  <Application>Microsoft Office PowerPoint</Application>
  <PresentationFormat>Presentación en pantalla (4:3)</PresentationFormat>
  <Paragraphs>34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테마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cultural coreana</dc:title>
  <dc:creator>Windows 사용자</dc:creator>
  <cp:lastModifiedBy>User</cp:lastModifiedBy>
  <cp:revision>61</cp:revision>
  <cp:lastPrinted>2016-04-27T10:00:00Z</cp:lastPrinted>
  <dcterms:created xsi:type="dcterms:W3CDTF">2016-04-26T18:02:00Z</dcterms:created>
  <dcterms:modified xsi:type="dcterms:W3CDTF">2022-04-26T21:19:34Z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2FDCFE61C006492CAADB661F2C948C8E</vt:lpwstr>
  </property>
  <property fmtid="{D5CDD505-2E9C-101B-9397-08002B2CF9AE}" pid="3" name="KSOProductBuildVer">
    <vt:lpwstr>3082-11.2.0.11074</vt:lpwstr>
  </property>
</Properties>
</file>